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4198600" cy="20104100"/>
  <p:notesSz cx="14198600" cy="201041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254" y="-51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53150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8042275" y="0"/>
            <a:ext cx="6153150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85320-3BB5-43AE-AD11-66D431C1B895}" type="datetimeFigureOut">
              <a:rPr lang="zh-TW" altLang="en-US" smtClean="0"/>
              <a:t>2019/11/28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703763" y="2513013"/>
            <a:ext cx="4791075" cy="6784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419225" y="9675813"/>
            <a:ext cx="11360150" cy="7915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19096038"/>
            <a:ext cx="6153150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8042275" y="19096038"/>
            <a:ext cx="6153150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58A5B-A80B-4397-BAF6-0CF3679E5B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914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58A5B-A80B-4397-BAF6-0CF3679E5BB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453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5371" y="6232271"/>
            <a:ext cx="12074208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30742" y="11258296"/>
            <a:ext cx="994346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0247" y="4623943"/>
            <a:ext cx="6179153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15549" y="4623943"/>
            <a:ext cx="6179153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1184" y="24"/>
            <a:ext cx="14157325" cy="20104100"/>
          </a:xfrm>
          <a:custGeom>
            <a:avLst/>
            <a:gdLst/>
            <a:ahLst/>
            <a:cxnLst/>
            <a:rect l="l" t="t" r="r" b="b"/>
            <a:pathLst>
              <a:path w="14157325" h="20104100">
                <a:moveTo>
                  <a:pt x="0" y="20104075"/>
                </a:moveTo>
                <a:lnTo>
                  <a:pt x="14157184" y="20104075"/>
                </a:lnTo>
                <a:lnTo>
                  <a:pt x="14157184" y="0"/>
                </a:lnTo>
                <a:lnTo>
                  <a:pt x="0" y="0"/>
                </a:lnTo>
                <a:lnTo>
                  <a:pt x="0" y="20104075"/>
                </a:lnTo>
                <a:close/>
              </a:path>
            </a:pathLst>
          </a:custGeom>
          <a:solidFill>
            <a:srgbClr val="FDE6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86576" y="368151"/>
            <a:ext cx="10739755" cy="1527175"/>
          </a:xfrm>
          <a:custGeom>
            <a:avLst/>
            <a:gdLst/>
            <a:ahLst/>
            <a:cxnLst/>
            <a:rect l="l" t="t" r="r" b="b"/>
            <a:pathLst>
              <a:path w="10739755" h="1527175">
                <a:moveTo>
                  <a:pt x="10739553" y="0"/>
                </a:moveTo>
                <a:lnTo>
                  <a:pt x="0" y="0"/>
                </a:lnTo>
                <a:lnTo>
                  <a:pt x="0" y="1526988"/>
                </a:lnTo>
                <a:lnTo>
                  <a:pt x="10243735" y="1526988"/>
                </a:lnTo>
                <a:lnTo>
                  <a:pt x="10739553" y="0"/>
                </a:lnTo>
                <a:close/>
              </a:path>
            </a:pathLst>
          </a:custGeom>
          <a:solidFill>
            <a:srgbClr val="F270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86578" y="2089678"/>
            <a:ext cx="2967355" cy="2284730"/>
          </a:xfrm>
          <a:custGeom>
            <a:avLst/>
            <a:gdLst/>
            <a:ahLst/>
            <a:cxnLst/>
            <a:rect l="l" t="t" r="r" b="b"/>
            <a:pathLst>
              <a:path w="2967354" h="2284729">
                <a:moveTo>
                  <a:pt x="2967014" y="0"/>
                </a:moveTo>
                <a:lnTo>
                  <a:pt x="24144" y="0"/>
                </a:lnTo>
                <a:lnTo>
                  <a:pt x="0" y="2284512"/>
                </a:lnTo>
                <a:lnTo>
                  <a:pt x="2223380" y="2265234"/>
                </a:lnTo>
                <a:lnTo>
                  <a:pt x="2967014" y="0"/>
                </a:lnTo>
                <a:close/>
              </a:path>
            </a:pathLst>
          </a:custGeom>
          <a:solidFill>
            <a:srgbClr val="F270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7929" y="2306084"/>
            <a:ext cx="11349090" cy="1737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0247" y="4623943"/>
            <a:ext cx="1278445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29683" y="18696814"/>
            <a:ext cx="4545584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0247" y="18696814"/>
            <a:ext cx="3267138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27564" y="18696814"/>
            <a:ext cx="3267138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0877578" y="17339151"/>
            <a:ext cx="2179202" cy="2161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A8DF2481-53D8-405A-97AC-6A17B931B2F2}"/>
              </a:ext>
            </a:extLst>
          </p:cNvPr>
          <p:cNvSpPr txBox="1"/>
          <p:nvPr/>
        </p:nvSpPr>
        <p:spPr>
          <a:xfrm>
            <a:off x="1100349" y="5784850"/>
            <a:ext cx="1200437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000" dirty="0" smtClean="0">
                <a:latin typeface="Taipei Sans TC Beta" pitchFamily="2" charset="-120"/>
                <a:ea typeface="Taipei Sans TC Beta" pitchFamily="2" charset="-120"/>
              </a:rPr>
              <a:t>          </a:t>
            </a:r>
            <a:r>
              <a:rPr lang="zh-TW" altLang="zh-TW" sz="2000" dirty="0" smtClean="0">
                <a:latin typeface="Taipei Sans TC Beta" pitchFamily="2" charset="-120"/>
                <a:ea typeface="Taipei Sans TC Beta" pitchFamily="2" charset="-120"/>
              </a:rPr>
              <a:t>近年來，由於人工智慧</a:t>
            </a:r>
            <a:r>
              <a:rPr lang="en-US" altLang="zh-TW" sz="2000" dirty="0" smtClean="0">
                <a:latin typeface="Taipei Sans TC Beta" pitchFamily="2" charset="-120"/>
                <a:ea typeface="Taipei Sans TC Beta" pitchFamily="2" charset="-120"/>
              </a:rPr>
              <a:t>(Artificial Intelligence, AI)</a:t>
            </a:r>
            <a:r>
              <a:rPr lang="zh-TW" altLang="zh-TW" sz="2000" dirty="0" smtClean="0">
                <a:latin typeface="Taipei Sans TC Beta" pitchFamily="2" charset="-120"/>
                <a:ea typeface="Taipei Sans TC Beta" pitchFamily="2" charset="-120"/>
              </a:rPr>
              <a:t>崛起，使得機器具有更好的判斷能力，甚至優於人類。本</a:t>
            </a:r>
            <a:r>
              <a:rPr lang="zh-TW" altLang="en-US" sz="2000" dirty="0" smtClean="0">
                <a:latin typeface="Taipei Sans TC Beta" pitchFamily="2" charset="-120"/>
                <a:ea typeface="Taipei Sans TC Beta" pitchFamily="2" charset="-120"/>
              </a:rPr>
              <a:t>專題</a:t>
            </a:r>
            <a:r>
              <a:rPr lang="zh-TW" altLang="zh-TW" sz="2000" dirty="0" smtClean="0">
                <a:latin typeface="Taipei Sans TC Beta" pitchFamily="2" charset="-120"/>
                <a:ea typeface="Taipei Sans TC Beta" pitchFamily="2" charset="-120"/>
              </a:rPr>
              <a:t>是利用人工智慧的方法訓練機器，使得機器能夠依據文章的內容，將文章分類為哪一種類別的新聞。如此一來，在校稿過程中如果發現有未標記或標記錯誤的問題，就可以快速標記正確的新聞分類，以減少人力及時間的耗費。此外，也可以為社群網站建立自有的新聞分類系統，將來自不同媒體的新聞資料，依據自有的分類方式進行分類，提供社群成員新聞資料。本論文分別利用爬蟲</a:t>
            </a:r>
            <a:r>
              <a:rPr lang="en-US" altLang="zh-TW" sz="2000" dirty="0" smtClean="0">
                <a:latin typeface="Taipei Sans TC Beta" pitchFamily="2" charset="-120"/>
                <a:ea typeface="Taipei Sans TC Beta" pitchFamily="2" charset="-120"/>
              </a:rPr>
              <a:t>(web crawler)</a:t>
            </a:r>
            <a:r>
              <a:rPr lang="zh-TW" altLang="zh-TW" sz="2000" dirty="0" smtClean="0">
                <a:latin typeface="Taipei Sans TC Beta" pitchFamily="2" charset="-120"/>
                <a:ea typeface="Taipei Sans TC Beta" pitchFamily="2" charset="-120"/>
              </a:rPr>
              <a:t>技術、資料前處理、結巴中文斷詞法來訓練電腦。經過多次的訓練及大量的訓練資料，實驗結果顯示新聞分類的準確率為</a:t>
            </a:r>
            <a:r>
              <a:rPr lang="en-US" altLang="zh-TW" sz="2000" dirty="0" smtClean="0">
                <a:latin typeface="Taipei Sans TC Beta" pitchFamily="2" charset="-120"/>
                <a:ea typeface="Taipei Sans TC Beta" pitchFamily="2" charset="-120"/>
              </a:rPr>
              <a:t>97.42%</a:t>
            </a:r>
            <a:r>
              <a:rPr lang="zh-TW" altLang="zh-TW" sz="2000" dirty="0" smtClean="0">
                <a:latin typeface="Taipei Sans TC Beta" pitchFamily="2" charset="-120"/>
                <a:ea typeface="Taipei Sans TC Beta" pitchFamily="2" charset="-120"/>
              </a:rPr>
              <a:t>。</a:t>
            </a:r>
          </a:p>
          <a:p>
            <a:endParaRPr lang="zh-TW" altLang="en-US" dirty="0"/>
          </a:p>
        </p:txBody>
      </p:sp>
      <p:sp>
        <p:nvSpPr>
          <p:cNvPr id="2" name="object 2"/>
          <p:cNvSpPr txBox="1"/>
          <p:nvPr/>
        </p:nvSpPr>
        <p:spPr>
          <a:xfrm>
            <a:off x="4565700" y="2132453"/>
            <a:ext cx="7855584" cy="20409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3505">
              <a:lnSpc>
                <a:spcPct val="112000"/>
              </a:lnSpc>
              <a:spcBef>
                <a:spcPts val="95"/>
              </a:spcBef>
            </a:pPr>
            <a:r>
              <a:rPr lang="zh-TW" altLang="en-US" sz="3100" b="1" spc="25" dirty="0">
                <a:solidFill>
                  <a:srgbClr val="F27068"/>
                </a:solidFill>
                <a:latin typeface="Taipei Sans TC Beta" pitchFamily="2" charset="-120"/>
                <a:ea typeface="Taipei Sans TC Beta" pitchFamily="2" charset="-120"/>
                <a:cs typeface="Malgun Gothic"/>
              </a:rPr>
              <a:t>利用自然語言處理進行自動新聞分類之研究</a:t>
            </a:r>
            <a:endParaRPr lang="en-US" altLang="zh-TW" sz="3100" b="1" spc="25" dirty="0">
              <a:solidFill>
                <a:srgbClr val="F27068"/>
              </a:solidFill>
              <a:latin typeface="Taipei Sans TC Beta" pitchFamily="2" charset="-120"/>
              <a:ea typeface="Taipei Sans TC Beta" pitchFamily="2" charset="-120"/>
              <a:cs typeface="Malgun Gothic"/>
            </a:endParaRPr>
          </a:p>
          <a:p>
            <a:pPr marL="12700" marR="103505">
              <a:lnSpc>
                <a:spcPct val="112000"/>
              </a:lnSpc>
              <a:spcBef>
                <a:spcPts val="95"/>
              </a:spcBef>
            </a:pPr>
            <a:endParaRPr lang="en-US" altLang="zh-TW" sz="3100" b="1" spc="25" dirty="0">
              <a:solidFill>
                <a:srgbClr val="F2706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imSun"/>
            </a:endParaRPr>
          </a:p>
          <a:p>
            <a:pPr marL="12700" marR="103505">
              <a:lnSpc>
                <a:spcPct val="112000"/>
              </a:lnSpc>
              <a:spcBef>
                <a:spcPts val="95"/>
              </a:spcBef>
            </a:pPr>
            <a:r>
              <a:rPr lang="zh-TW" altLang="en-US" sz="2550" spc="15" dirty="0">
                <a:solidFill>
                  <a:srgbClr val="58595B"/>
                </a:solidFill>
                <a:latin typeface="Taipei Sans TC Beta" pitchFamily="2" charset="-120"/>
                <a:ea typeface="Taipei Sans TC Beta" pitchFamily="2" charset="-120"/>
                <a:cs typeface="SimSun"/>
              </a:rPr>
              <a:t>指導老師：李佳衛老師</a:t>
            </a:r>
            <a:endParaRPr lang="zh-TW" altLang="en-US" sz="2550" dirty="0">
              <a:latin typeface="Taipei Sans TC Beta" pitchFamily="2" charset="-120"/>
              <a:ea typeface="Taipei Sans TC Beta" pitchFamily="2" charset="-120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2550" spc="15" dirty="0" err="1">
                <a:solidFill>
                  <a:srgbClr val="58595B"/>
                </a:solidFill>
                <a:latin typeface="Taipei Sans TC Beta" pitchFamily="2" charset="-120"/>
                <a:ea typeface="Taipei Sans TC Beta" pitchFamily="2" charset="-120"/>
                <a:cs typeface="SimSun"/>
              </a:rPr>
              <a:t>專題學生</a:t>
            </a:r>
            <a:r>
              <a:rPr sz="2550" spc="15" dirty="0">
                <a:solidFill>
                  <a:srgbClr val="58595B"/>
                </a:solidFill>
                <a:latin typeface="Taipei Sans TC Beta" pitchFamily="2" charset="-120"/>
                <a:ea typeface="Taipei Sans TC Beta" pitchFamily="2" charset="-120"/>
                <a:cs typeface="SimSun"/>
              </a:rPr>
              <a:t>：</a:t>
            </a:r>
            <a:r>
              <a:rPr lang="zh-TW" altLang="en-US" sz="2550" spc="15" dirty="0">
                <a:solidFill>
                  <a:srgbClr val="58595B"/>
                </a:solidFill>
                <a:latin typeface="Taipei Sans TC Beta" pitchFamily="2" charset="-120"/>
                <a:ea typeface="Taipei Sans TC Beta" pitchFamily="2" charset="-120"/>
                <a:cs typeface="SimSun"/>
              </a:rPr>
              <a:t>吳孟瑾</a:t>
            </a:r>
            <a:r>
              <a:rPr sz="2550" spc="15" dirty="0">
                <a:solidFill>
                  <a:srgbClr val="58595B"/>
                </a:solidFill>
                <a:latin typeface="Taipei Sans TC Beta" pitchFamily="2" charset="-120"/>
                <a:ea typeface="Taipei Sans TC Beta" pitchFamily="2" charset="-120"/>
                <a:cs typeface="SimSun"/>
              </a:rPr>
              <a:t>、</a:t>
            </a:r>
            <a:r>
              <a:rPr lang="zh-TW" altLang="en-US" sz="2550" spc="15" dirty="0">
                <a:solidFill>
                  <a:srgbClr val="58595B"/>
                </a:solidFill>
                <a:latin typeface="Taipei Sans TC Beta" pitchFamily="2" charset="-120"/>
                <a:ea typeface="Taipei Sans TC Beta" pitchFamily="2" charset="-120"/>
                <a:cs typeface="SimSun"/>
              </a:rPr>
              <a:t>傅詞源 </a:t>
            </a:r>
            <a:endParaRPr sz="2550" dirty="0">
              <a:latin typeface="Taipei Sans TC Beta" pitchFamily="2" charset="-120"/>
              <a:ea typeface="Taipei Sans TC Beta" pitchFamily="2" charset="-120"/>
              <a:cs typeface="SimSu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6576" y="2089672"/>
            <a:ext cx="12026900" cy="2284730"/>
          </a:xfrm>
          <a:custGeom>
            <a:avLst/>
            <a:gdLst/>
            <a:ahLst/>
            <a:cxnLst/>
            <a:rect l="l" t="t" r="r" b="b"/>
            <a:pathLst>
              <a:path w="12026900" h="2284729">
                <a:moveTo>
                  <a:pt x="12026400" y="2284512"/>
                </a:moveTo>
                <a:lnTo>
                  <a:pt x="0" y="2284512"/>
                </a:lnTo>
                <a:lnTo>
                  <a:pt x="0" y="0"/>
                </a:lnTo>
                <a:lnTo>
                  <a:pt x="12026400" y="0"/>
                </a:lnTo>
                <a:lnTo>
                  <a:pt x="12026400" y="2284512"/>
                </a:lnTo>
                <a:close/>
              </a:path>
            </a:pathLst>
          </a:custGeom>
          <a:ln w="92764">
            <a:solidFill>
              <a:srgbClr val="F270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6576" y="368148"/>
            <a:ext cx="12026900" cy="1527175"/>
          </a:xfrm>
          <a:custGeom>
            <a:avLst/>
            <a:gdLst/>
            <a:ahLst/>
            <a:cxnLst/>
            <a:rect l="l" t="t" r="r" b="b"/>
            <a:pathLst>
              <a:path w="12026900" h="1527175">
                <a:moveTo>
                  <a:pt x="12026400" y="1526988"/>
                </a:moveTo>
                <a:lnTo>
                  <a:pt x="0" y="1526988"/>
                </a:lnTo>
                <a:lnTo>
                  <a:pt x="0" y="0"/>
                </a:lnTo>
                <a:lnTo>
                  <a:pt x="12026400" y="0"/>
                </a:lnTo>
                <a:lnTo>
                  <a:pt x="12026400" y="1526988"/>
                </a:lnTo>
                <a:close/>
              </a:path>
            </a:pathLst>
          </a:custGeom>
          <a:ln w="92764">
            <a:solidFill>
              <a:srgbClr val="F270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27929" y="2306084"/>
            <a:ext cx="1754505" cy="1737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1</a:t>
            </a:r>
            <a:r>
              <a:rPr lang="en-US" altLang="zh-TW" spc="15" dirty="0"/>
              <a:t>9</a:t>
            </a:r>
            <a:endParaRPr spc="15" dirty="0"/>
          </a:p>
        </p:txBody>
      </p:sp>
      <p:sp>
        <p:nvSpPr>
          <p:cNvPr id="6" name="object 6"/>
          <p:cNvSpPr/>
          <p:nvPr/>
        </p:nvSpPr>
        <p:spPr>
          <a:xfrm>
            <a:off x="1461589" y="593949"/>
            <a:ext cx="508634" cy="562610"/>
          </a:xfrm>
          <a:custGeom>
            <a:avLst/>
            <a:gdLst/>
            <a:ahLst/>
            <a:cxnLst/>
            <a:rect l="l" t="t" r="r" b="b"/>
            <a:pathLst>
              <a:path w="508635" h="562610">
                <a:moveTo>
                  <a:pt x="508374" y="0"/>
                </a:moveTo>
                <a:lnTo>
                  <a:pt x="0" y="0"/>
                </a:lnTo>
                <a:lnTo>
                  <a:pt x="0" y="562600"/>
                </a:lnTo>
                <a:lnTo>
                  <a:pt x="43658" y="562600"/>
                </a:lnTo>
                <a:lnTo>
                  <a:pt x="43658" y="532923"/>
                </a:lnTo>
                <a:lnTo>
                  <a:pt x="508374" y="532923"/>
                </a:lnTo>
                <a:lnTo>
                  <a:pt x="508374" y="489349"/>
                </a:lnTo>
                <a:lnTo>
                  <a:pt x="43658" y="489349"/>
                </a:lnTo>
                <a:lnTo>
                  <a:pt x="43658" y="44198"/>
                </a:lnTo>
                <a:lnTo>
                  <a:pt x="508374" y="44198"/>
                </a:lnTo>
                <a:lnTo>
                  <a:pt x="508374" y="0"/>
                </a:lnTo>
                <a:close/>
              </a:path>
              <a:path w="508635" h="562610">
                <a:moveTo>
                  <a:pt x="508374" y="532923"/>
                </a:moveTo>
                <a:lnTo>
                  <a:pt x="463519" y="532923"/>
                </a:lnTo>
                <a:lnTo>
                  <a:pt x="463519" y="562600"/>
                </a:lnTo>
                <a:lnTo>
                  <a:pt x="508374" y="562600"/>
                </a:lnTo>
                <a:lnTo>
                  <a:pt x="508374" y="532923"/>
                </a:lnTo>
                <a:close/>
              </a:path>
              <a:path w="508635" h="562610">
                <a:moveTo>
                  <a:pt x="508374" y="44198"/>
                </a:moveTo>
                <a:lnTo>
                  <a:pt x="463519" y="44198"/>
                </a:lnTo>
                <a:lnTo>
                  <a:pt x="463519" y="489349"/>
                </a:lnTo>
                <a:lnTo>
                  <a:pt x="508374" y="489349"/>
                </a:lnTo>
                <a:lnTo>
                  <a:pt x="508374" y="44198"/>
                </a:lnTo>
                <a:close/>
              </a:path>
              <a:path w="508635" h="562610">
                <a:moveTo>
                  <a:pt x="302631" y="164800"/>
                </a:moveTo>
                <a:lnTo>
                  <a:pt x="264353" y="164800"/>
                </a:lnTo>
                <a:lnTo>
                  <a:pt x="270967" y="222892"/>
                </a:lnTo>
                <a:lnTo>
                  <a:pt x="278855" y="274038"/>
                </a:lnTo>
                <a:lnTo>
                  <a:pt x="288016" y="318237"/>
                </a:lnTo>
                <a:lnTo>
                  <a:pt x="298448" y="355490"/>
                </a:lnTo>
                <a:lnTo>
                  <a:pt x="278073" y="379958"/>
                </a:lnTo>
                <a:lnTo>
                  <a:pt x="255830" y="402216"/>
                </a:lnTo>
                <a:lnTo>
                  <a:pt x="231721" y="422264"/>
                </a:lnTo>
                <a:lnTo>
                  <a:pt x="205743" y="440100"/>
                </a:lnTo>
                <a:lnTo>
                  <a:pt x="213027" y="446967"/>
                </a:lnTo>
                <a:lnTo>
                  <a:pt x="219941" y="454309"/>
                </a:lnTo>
                <a:lnTo>
                  <a:pt x="226483" y="462123"/>
                </a:lnTo>
                <a:lnTo>
                  <a:pt x="232653" y="470409"/>
                </a:lnTo>
                <a:lnTo>
                  <a:pt x="254970" y="453714"/>
                </a:lnTo>
                <a:lnTo>
                  <a:pt x="275866" y="435837"/>
                </a:lnTo>
                <a:lnTo>
                  <a:pt x="295343" y="416777"/>
                </a:lnTo>
                <a:lnTo>
                  <a:pt x="313400" y="396534"/>
                </a:lnTo>
                <a:lnTo>
                  <a:pt x="358449" y="396534"/>
                </a:lnTo>
                <a:lnTo>
                  <a:pt x="351111" y="385525"/>
                </a:lnTo>
                <a:lnTo>
                  <a:pt x="339712" y="361174"/>
                </a:lnTo>
                <a:lnTo>
                  <a:pt x="361017" y="325262"/>
                </a:lnTo>
                <a:lnTo>
                  <a:pt x="366540" y="313814"/>
                </a:lnTo>
                <a:lnTo>
                  <a:pt x="325358" y="313814"/>
                </a:lnTo>
                <a:lnTo>
                  <a:pt x="318330" y="281062"/>
                </a:lnTo>
                <a:lnTo>
                  <a:pt x="312199" y="245309"/>
                </a:lnTo>
                <a:lnTo>
                  <a:pt x="306965" y="206555"/>
                </a:lnTo>
                <a:lnTo>
                  <a:pt x="302631" y="164800"/>
                </a:lnTo>
                <a:close/>
              </a:path>
              <a:path w="508635" h="562610">
                <a:moveTo>
                  <a:pt x="358449" y="396534"/>
                </a:moveTo>
                <a:lnTo>
                  <a:pt x="313400" y="396534"/>
                </a:lnTo>
                <a:lnTo>
                  <a:pt x="327489" y="420569"/>
                </a:lnTo>
                <a:lnTo>
                  <a:pt x="342850" y="438999"/>
                </a:lnTo>
                <a:lnTo>
                  <a:pt x="359484" y="451826"/>
                </a:lnTo>
                <a:lnTo>
                  <a:pt x="377391" y="459049"/>
                </a:lnTo>
                <a:lnTo>
                  <a:pt x="399334" y="460708"/>
                </a:lnTo>
                <a:lnTo>
                  <a:pt x="416715" y="447368"/>
                </a:lnTo>
                <a:lnTo>
                  <a:pt x="428572" y="421159"/>
                </a:lnTo>
                <a:lnTo>
                  <a:pt x="389358" y="421159"/>
                </a:lnTo>
                <a:lnTo>
                  <a:pt x="375933" y="415517"/>
                </a:lnTo>
                <a:lnTo>
                  <a:pt x="363184" y="403639"/>
                </a:lnTo>
                <a:lnTo>
                  <a:pt x="358449" y="396534"/>
                </a:lnTo>
                <a:close/>
              </a:path>
              <a:path w="508635" h="562610">
                <a:moveTo>
                  <a:pt x="254183" y="357388"/>
                </a:moveTo>
                <a:lnTo>
                  <a:pt x="88174" y="388644"/>
                </a:lnTo>
                <a:lnTo>
                  <a:pt x="71167" y="391483"/>
                </a:lnTo>
                <a:lnTo>
                  <a:pt x="77154" y="427475"/>
                </a:lnTo>
                <a:lnTo>
                  <a:pt x="255979" y="391483"/>
                </a:lnTo>
                <a:lnTo>
                  <a:pt x="254183" y="357388"/>
                </a:lnTo>
                <a:close/>
              </a:path>
              <a:path w="508635" h="562610">
                <a:moveTo>
                  <a:pt x="408492" y="354225"/>
                </a:moveTo>
                <a:lnTo>
                  <a:pt x="404589" y="384542"/>
                </a:lnTo>
                <a:lnTo>
                  <a:pt x="400120" y="405693"/>
                </a:lnTo>
                <a:lnTo>
                  <a:pt x="395037" y="417925"/>
                </a:lnTo>
                <a:lnTo>
                  <a:pt x="389358" y="421159"/>
                </a:lnTo>
                <a:lnTo>
                  <a:pt x="428572" y="421159"/>
                </a:lnTo>
                <a:lnTo>
                  <a:pt x="429535" y="419031"/>
                </a:lnTo>
                <a:lnTo>
                  <a:pt x="437798" y="375696"/>
                </a:lnTo>
                <a:lnTo>
                  <a:pt x="430132" y="371513"/>
                </a:lnTo>
                <a:lnTo>
                  <a:pt x="422693" y="366542"/>
                </a:lnTo>
                <a:lnTo>
                  <a:pt x="415480" y="360780"/>
                </a:lnTo>
                <a:lnTo>
                  <a:pt x="408492" y="354225"/>
                </a:lnTo>
                <a:close/>
              </a:path>
              <a:path w="508635" h="562610">
                <a:moveTo>
                  <a:pt x="233850" y="205844"/>
                </a:moveTo>
                <a:lnTo>
                  <a:pt x="98684" y="205844"/>
                </a:lnTo>
                <a:lnTo>
                  <a:pt x="98684" y="330865"/>
                </a:lnTo>
                <a:lnTo>
                  <a:pt x="233850" y="330865"/>
                </a:lnTo>
                <a:lnTo>
                  <a:pt x="233850" y="300557"/>
                </a:lnTo>
                <a:lnTo>
                  <a:pt x="130376" y="300557"/>
                </a:lnTo>
                <a:lnTo>
                  <a:pt x="130376" y="236153"/>
                </a:lnTo>
                <a:lnTo>
                  <a:pt x="233850" y="236153"/>
                </a:lnTo>
                <a:lnTo>
                  <a:pt x="233850" y="205844"/>
                </a:lnTo>
                <a:close/>
              </a:path>
              <a:path w="508635" h="562610">
                <a:moveTo>
                  <a:pt x="370813" y="194476"/>
                </a:moveTo>
                <a:lnTo>
                  <a:pt x="362365" y="226564"/>
                </a:lnTo>
                <a:lnTo>
                  <a:pt x="351972" y="257149"/>
                </a:lnTo>
                <a:lnTo>
                  <a:pt x="339637" y="286232"/>
                </a:lnTo>
                <a:lnTo>
                  <a:pt x="325358" y="313814"/>
                </a:lnTo>
                <a:lnTo>
                  <a:pt x="366540" y="313814"/>
                </a:lnTo>
                <a:lnTo>
                  <a:pt x="379482" y="286985"/>
                </a:lnTo>
                <a:lnTo>
                  <a:pt x="395108" y="246336"/>
                </a:lnTo>
                <a:lnTo>
                  <a:pt x="407894" y="203314"/>
                </a:lnTo>
                <a:lnTo>
                  <a:pt x="370813" y="194476"/>
                </a:lnTo>
                <a:close/>
              </a:path>
              <a:path w="508635" h="562610">
                <a:moveTo>
                  <a:pt x="233850" y="236153"/>
                </a:moveTo>
                <a:lnTo>
                  <a:pt x="200953" y="236153"/>
                </a:lnTo>
                <a:lnTo>
                  <a:pt x="200953" y="300557"/>
                </a:lnTo>
                <a:lnTo>
                  <a:pt x="233850" y="300557"/>
                </a:lnTo>
                <a:lnTo>
                  <a:pt x="233850" y="236153"/>
                </a:lnTo>
                <a:close/>
              </a:path>
              <a:path w="508635" h="562610">
                <a:moveTo>
                  <a:pt x="433016" y="128807"/>
                </a:moveTo>
                <a:lnTo>
                  <a:pt x="77154" y="128807"/>
                </a:lnTo>
                <a:lnTo>
                  <a:pt x="77154" y="164800"/>
                </a:lnTo>
                <a:lnTo>
                  <a:pt x="433016" y="164800"/>
                </a:lnTo>
                <a:lnTo>
                  <a:pt x="433016" y="128807"/>
                </a:lnTo>
                <a:close/>
              </a:path>
              <a:path w="508635" h="562610">
                <a:moveTo>
                  <a:pt x="296053" y="59984"/>
                </a:moveTo>
                <a:lnTo>
                  <a:pt x="256578" y="59984"/>
                </a:lnTo>
                <a:lnTo>
                  <a:pt x="257379" y="73881"/>
                </a:lnTo>
                <a:lnTo>
                  <a:pt x="258394" y="89194"/>
                </a:lnTo>
                <a:lnTo>
                  <a:pt x="259717" y="107461"/>
                </a:lnTo>
                <a:lnTo>
                  <a:pt x="261359" y="128807"/>
                </a:lnTo>
                <a:lnTo>
                  <a:pt x="299637" y="128807"/>
                </a:lnTo>
                <a:lnTo>
                  <a:pt x="296720" y="73048"/>
                </a:lnTo>
                <a:lnTo>
                  <a:pt x="296053" y="59984"/>
                </a:lnTo>
                <a:close/>
              </a:path>
              <a:path w="508635" h="562610">
                <a:moveTo>
                  <a:pt x="351678" y="52411"/>
                </a:moveTo>
                <a:lnTo>
                  <a:pt x="330149" y="76404"/>
                </a:lnTo>
                <a:lnTo>
                  <a:pt x="330941" y="76825"/>
                </a:lnTo>
                <a:lnTo>
                  <a:pt x="331936" y="77255"/>
                </a:lnTo>
                <a:lnTo>
                  <a:pt x="333134" y="77660"/>
                </a:lnTo>
                <a:lnTo>
                  <a:pt x="351408" y="87296"/>
                </a:lnTo>
                <a:lnTo>
                  <a:pt x="367966" y="97876"/>
                </a:lnTo>
                <a:lnTo>
                  <a:pt x="382808" y="109399"/>
                </a:lnTo>
                <a:lnTo>
                  <a:pt x="395935" y="121867"/>
                </a:lnTo>
                <a:lnTo>
                  <a:pt x="417465" y="96610"/>
                </a:lnTo>
                <a:lnTo>
                  <a:pt x="404830" y="85089"/>
                </a:lnTo>
                <a:lnTo>
                  <a:pt x="389654" y="73881"/>
                </a:lnTo>
                <a:lnTo>
                  <a:pt x="371937" y="62988"/>
                </a:lnTo>
                <a:lnTo>
                  <a:pt x="351678" y="524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99122" y="564905"/>
            <a:ext cx="545465" cy="561975"/>
          </a:xfrm>
          <a:custGeom>
            <a:avLst/>
            <a:gdLst/>
            <a:ahLst/>
            <a:cxnLst/>
            <a:rect l="l" t="t" r="r" b="b"/>
            <a:pathLst>
              <a:path w="545464" h="561975">
                <a:moveTo>
                  <a:pt x="545463" y="514607"/>
                </a:moveTo>
                <a:lnTo>
                  <a:pt x="0" y="514607"/>
                </a:lnTo>
                <a:lnTo>
                  <a:pt x="0" y="561967"/>
                </a:lnTo>
                <a:lnTo>
                  <a:pt x="545463" y="561967"/>
                </a:lnTo>
                <a:lnTo>
                  <a:pt x="545463" y="514607"/>
                </a:lnTo>
                <a:close/>
              </a:path>
              <a:path w="545464" h="561975">
                <a:moveTo>
                  <a:pt x="392351" y="202682"/>
                </a:moveTo>
                <a:lnTo>
                  <a:pt x="375333" y="284931"/>
                </a:lnTo>
                <a:lnTo>
                  <a:pt x="363171" y="336129"/>
                </a:lnTo>
                <a:lnTo>
                  <a:pt x="350478" y="384697"/>
                </a:lnTo>
                <a:lnTo>
                  <a:pt x="337254" y="430633"/>
                </a:lnTo>
                <a:lnTo>
                  <a:pt x="323500" y="473936"/>
                </a:lnTo>
                <a:lnTo>
                  <a:pt x="309217" y="514607"/>
                </a:lnTo>
                <a:lnTo>
                  <a:pt x="356460" y="514607"/>
                </a:lnTo>
                <a:lnTo>
                  <a:pt x="371844" y="470111"/>
                </a:lnTo>
                <a:lnTo>
                  <a:pt x="386896" y="423335"/>
                </a:lnTo>
                <a:lnTo>
                  <a:pt x="401615" y="374277"/>
                </a:lnTo>
                <a:lnTo>
                  <a:pt x="416003" y="322938"/>
                </a:lnTo>
                <a:lnTo>
                  <a:pt x="430059" y="269318"/>
                </a:lnTo>
                <a:lnTo>
                  <a:pt x="443785" y="213417"/>
                </a:lnTo>
                <a:lnTo>
                  <a:pt x="392351" y="202682"/>
                </a:lnTo>
                <a:close/>
              </a:path>
              <a:path w="545464" h="561975">
                <a:moveTo>
                  <a:pt x="144737" y="207109"/>
                </a:moveTo>
                <a:lnTo>
                  <a:pt x="102277" y="218468"/>
                </a:lnTo>
                <a:lnTo>
                  <a:pt x="105598" y="228101"/>
                </a:lnTo>
                <a:lnTo>
                  <a:pt x="108998" y="238048"/>
                </a:lnTo>
                <a:lnTo>
                  <a:pt x="130188" y="308637"/>
                </a:lnTo>
                <a:lnTo>
                  <a:pt x="141578" y="355869"/>
                </a:lnTo>
                <a:lnTo>
                  <a:pt x="150191" y="400575"/>
                </a:lnTo>
                <a:lnTo>
                  <a:pt x="156028" y="442756"/>
                </a:lnTo>
                <a:lnTo>
                  <a:pt x="159091" y="482409"/>
                </a:lnTo>
                <a:lnTo>
                  <a:pt x="204545" y="470409"/>
                </a:lnTo>
                <a:lnTo>
                  <a:pt x="195449" y="393807"/>
                </a:lnTo>
                <a:lnTo>
                  <a:pt x="186356" y="346223"/>
                </a:lnTo>
                <a:lnTo>
                  <a:pt x="174873" y="299246"/>
                </a:lnTo>
                <a:lnTo>
                  <a:pt x="161000" y="252875"/>
                </a:lnTo>
                <a:lnTo>
                  <a:pt x="144737" y="207109"/>
                </a:lnTo>
                <a:close/>
              </a:path>
              <a:path w="545464" h="561975">
                <a:moveTo>
                  <a:pt x="527518" y="126286"/>
                </a:moveTo>
                <a:lnTo>
                  <a:pt x="20332" y="126286"/>
                </a:lnTo>
                <a:lnTo>
                  <a:pt x="20332" y="172381"/>
                </a:lnTo>
                <a:lnTo>
                  <a:pt x="527518" y="172381"/>
                </a:lnTo>
                <a:lnTo>
                  <a:pt x="527518" y="126286"/>
                </a:lnTo>
                <a:close/>
              </a:path>
              <a:path w="545464" h="561975">
                <a:moveTo>
                  <a:pt x="294257" y="0"/>
                </a:moveTo>
                <a:lnTo>
                  <a:pt x="247605" y="0"/>
                </a:lnTo>
                <a:lnTo>
                  <a:pt x="247605" y="126286"/>
                </a:lnTo>
                <a:lnTo>
                  <a:pt x="294257" y="126286"/>
                </a:lnTo>
                <a:lnTo>
                  <a:pt x="2942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60577" y="564272"/>
            <a:ext cx="534035" cy="575945"/>
          </a:xfrm>
          <a:custGeom>
            <a:avLst/>
            <a:gdLst/>
            <a:ahLst/>
            <a:cxnLst/>
            <a:rect l="l" t="t" r="r" b="b"/>
            <a:pathLst>
              <a:path w="534035" h="575944">
                <a:moveTo>
                  <a:pt x="533497" y="540496"/>
                </a:moveTo>
                <a:lnTo>
                  <a:pt x="0" y="540496"/>
                </a:lnTo>
                <a:lnTo>
                  <a:pt x="0" y="575856"/>
                </a:lnTo>
                <a:lnTo>
                  <a:pt x="533497" y="575856"/>
                </a:lnTo>
                <a:lnTo>
                  <a:pt x="533497" y="540496"/>
                </a:lnTo>
                <a:close/>
              </a:path>
              <a:path w="534035" h="575944">
                <a:moveTo>
                  <a:pt x="287080" y="506401"/>
                </a:moveTo>
                <a:lnTo>
                  <a:pt x="242225" y="506401"/>
                </a:lnTo>
                <a:lnTo>
                  <a:pt x="242225" y="540496"/>
                </a:lnTo>
                <a:lnTo>
                  <a:pt x="287080" y="540496"/>
                </a:lnTo>
                <a:lnTo>
                  <a:pt x="287080" y="506401"/>
                </a:lnTo>
                <a:close/>
              </a:path>
              <a:path w="534035" h="575944">
                <a:moveTo>
                  <a:pt x="478471" y="474827"/>
                </a:moveTo>
                <a:lnTo>
                  <a:pt x="58610" y="474827"/>
                </a:lnTo>
                <a:lnTo>
                  <a:pt x="58610" y="506401"/>
                </a:lnTo>
                <a:lnTo>
                  <a:pt x="478471" y="506401"/>
                </a:lnTo>
                <a:lnTo>
                  <a:pt x="478471" y="474827"/>
                </a:lnTo>
                <a:close/>
              </a:path>
              <a:path w="534035" h="575944">
                <a:moveTo>
                  <a:pt x="287080" y="441997"/>
                </a:moveTo>
                <a:lnTo>
                  <a:pt x="242225" y="441997"/>
                </a:lnTo>
                <a:lnTo>
                  <a:pt x="242225" y="474827"/>
                </a:lnTo>
                <a:lnTo>
                  <a:pt x="287080" y="474827"/>
                </a:lnTo>
                <a:lnTo>
                  <a:pt x="287080" y="441997"/>
                </a:lnTo>
                <a:close/>
              </a:path>
              <a:path w="534035" h="575944">
                <a:moveTo>
                  <a:pt x="494303" y="439467"/>
                </a:moveTo>
                <a:lnTo>
                  <a:pt x="430031" y="439467"/>
                </a:lnTo>
                <a:lnTo>
                  <a:pt x="441054" y="446418"/>
                </a:lnTo>
                <a:lnTo>
                  <a:pt x="451405" y="453367"/>
                </a:lnTo>
                <a:lnTo>
                  <a:pt x="461088" y="460313"/>
                </a:lnTo>
                <a:lnTo>
                  <a:pt x="470105" y="467255"/>
                </a:lnTo>
                <a:lnTo>
                  <a:pt x="497015" y="441365"/>
                </a:lnTo>
                <a:lnTo>
                  <a:pt x="494303" y="439467"/>
                </a:lnTo>
                <a:close/>
              </a:path>
              <a:path w="534035" h="575944">
                <a:moveTo>
                  <a:pt x="44257" y="411056"/>
                </a:moveTo>
                <a:lnTo>
                  <a:pt x="46652" y="443886"/>
                </a:lnTo>
                <a:lnTo>
                  <a:pt x="287080" y="441997"/>
                </a:lnTo>
                <a:lnTo>
                  <a:pt x="331749" y="441365"/>
                </a:lnTo>
                <a:lnTo>
                  <a:pt x="430031" y="439467"/>
                </a:lnTo>
                <a:lnTo>
                  <a:pt x="494303" y="439467"/>
                </a:lnTo>
                <a:lnTo>
                  <a:pt x="474285" y="425461"/>
                </a:lnTo>
                <a:lnTo>
                  <a:pt x="452859" y="412321"/>
                </a:lnTo>
                <a:lnTo>
                  <a:pt x="183614" y="412321"/>
                </a:lnTo>
                <a:lnTo>
                  <a:pt x="184242" y="411689"/>
                </a:lnTo>
                <a:lnTo>
                  <a:pt x="133968" y="411689"/>
                </a:lnTo>
                <a:lnTo>
                  <a:pt x="59955" y="411333"/>
                </a:lnTo>
                <a:lnTo>
                  <a:pt x="44257" y="411056"/>
                </a:lnTo>
                <a:close/>
              </a:path>
              <a:path w="534035" h="575944">
                <a:moveTo>
                  <a:pt x="384568" y="376328"/>
                </a:moveTo>
                <a:lnTo>
                  <a:pt x="341508" y="376328"/>
                </a:lnTo>
                <a:lnTo>
                  <a:pt x="328352" y="387696"/>
                </a:lnTo>
                <a:lnTo>
                  <a:pt x="338183" y="391564"/>
                </a:lnTo>
                <a:lnTo>
                  <a:pt x="350331" y="396853"/>
                </a:lnTo>
                <a:lnTo>
                  <a:pt x="364801" y="403563"/>
                </a:lnTo>
                <a:lnTo>
                  <a:pt x="381582" y="411689"/>
                </a:lnTo>
                <a:lnTo>
                  <a:pt x="183614" y="412321"/>
                </a:lnTo>
                <a:lnTo>
                  <a:pt x="452859" y="412321"/>
                </a:lnTo>
                <a:lnTo>
                  <a:pt x="447967" y="409321"/>
                </a:lnTo>
                <a:lnTo>
                  <a:pt x="418061" y="392944"/>
                </a:lnTo>
                <a:lnTo>
                  <a:pt x="384568" y="376328"/>
                </a:lnTo>
                <a:close/>
              </a:path>
              <a:path w="534035" h="575944">
                <a:moveTo>
                  <a:pt x="217111" y="376328"/>
                </a:moveTo>
                <a:lnTo>
                  <a:pt x="164471" y="376328"/>
                </a:lnTo>
                <a:lnTo>
                  <a:pt x="156731" y="385882"/>
                </a:lnTo>
                <a:lnTo>
                  <a:pt x="149068" y="394960"/>
                </a:lnTo>
                <a:lnTo>
                  <a:pt x="141481" y="403563"/>
                </a:lnTo>
                <a:lnTo>
                  <a:pt x="133968" y="411689"/>
                </a:lnTo>
                <a:lnTo>
                  <a:pt x="184242" y="411689"/>
                </a:lnTo>
                <a:lnTo>
                  <a:pt x="192657" y="403203"/>
                </a:lnTo>
                <a:lnTo>
                  <a:pt x="201254" y="394167"/>
                </a:lnTo>
                <a:lnTo>
                  <a:pt x="209405" y="385209"/>
                </a:lnTo>
                <a:lnTo>
                  <a:pt x="217111" y="376328"/>
                </a:lnTo>
                <a:close/>
              </a:path>
              <a:path w="534035" h="575944">
                <a:moveTo>
                  <a:pt x="520940" y="284770"/>
                </a:moveTo>
                <a:lnTo>
                  <a:pt x="11359" y="284770"/>
                </a:lnTo>
                <a:lnTo>
                  <a:pt x="11359" y="376961"/>
                </a:lnTo>
                <a:lnTo>
                  <a:pt x="52631" y="376961"/>
                </a:lnTo>
                <a:lnTo>
                  <a:pt x="52631" y="318873"/>
                </a:lnTo>
                <a:lnTo>
                  <a:pt x="520940" y="318873"/>
                </a:lnTo>
                <a:lnTo>
                  <a:pt x="520940" y="284770"/>
                </a:lnTo>
                <a:close/>
              </a:path>
              <a:path w="534035" h="575944">
                <a:moveTo>
                  <a:pt x="520940" y="318873"/>
                </a:moveTo>
                <a:lnTo>
                  <a:pt x="478471" y="318873"/>
                </a:lnTo>
                <a:lnTo>
                  <a:pt x="478471" y="376961"/>
                </a:lnTo>
                <a:lnTo>
                  <a:pt x="520940" y="376961"/>
                </a:lnTo>
                <a:lnTo>
                  <a:pt x="520940" y="318873"/>
                </a:lnTo>
                <a:close/>
              </a:path>
              <a:path w="534035" h="575944">
                <a:moveTo>
                  <a:pt x="459336" y="346652"/>
                </a:moveTo>
                <a:lnTo>
                  <a:pt x="70576" y="346652"/>
                </a:lnTo>
                <a:lnTo>
                  <a:pt x="70576" y="376328"/>
                </a:lnTo>
                <a:lnTo>
                  <a:pt x="459336" y="376328"/>
                </a:lnTo>
                <a:lnTo>
                  <a:pt x="459336" y="346652"/>
                </a:lnTo>
                <a:close/>
              </a:path>
              <a:path w="534035" h="575944">
                <a:moveTo>
                  <a:pt x="462330" y="164167"/>
                </a:moveTo>
                <a:lnTo>
                  <a:pt x="71766" y="164167"/>
                </a:lnTo>
                <a:lnTo>
                  <a:pt x="71766" y="257624"/>
                </a:lnTo>
                <a:lnTo>
                  <a:pt x="462330" y="257624"/>
                </a:lnTo>
                <a:lnTo>
                  <a:pt x="462330" y="229204"/>
                </a:lnTo>
                <a:lnTo>
                  <a:pt x="114235" y="229204"/>
                </a:lnTo>
                <a:lnTo>
                  <a:pt x="114235" y="192579"/>
                </a:lnTo>
                <a:lnTo>
                  <a:pt x="462330" y="192579"/>
                </a:lnTo>
                <a:lnTo>
                  <a:pt x="462330" y="164167"/>
                </a:lnTo>
                <a:close/>
              </a:path>
              <a:path w="534035" h="575944">
                <a:moveTo>
                  <a:pt x="462330" y="192579"/>
                </a:moveTo>
                <a:lnTo>
                  <a:pt x="418064" y="192579"/>
                </a:lnTo>
                <a:lnTo>
                  <a:pt x="418064" y="229204"/>
                </a:lnTo>
                <a:lnTo>
                  <a:pt x="462330" y="229204"/>
                </a:lnTo>
                <a:lnTo>
                  <a:pt x="462330" y="192579"/>
                </a:lnTo>
                <a:close/>
              </a:path>
              <a:path w="534035" h="575944">
                <a:moveTo>
                  <a:pt x="488641" y="105447"/>
                </a:moveTo>
                <a:lnTo>
                  <a:pt x="44257" y="105447"/>
                </a:lnTo>
                <a:lnTo>
                  <a:pt x="44257" y="137021"/>
                </a:lnTo>
                <a:lnTo>
                  <a:pt x="488641" y="137021"/>
                </a:lnTo>
                <a:lnTo>
                  <a:pt x="488641" y="105447"/>
                </a:lnTo>
                <a:close/>
              </a:path>
              <a:path w="534035" h="575944">
                <a:moveTo>
                  <a:pt x="287080" y="71985"/>
                </a:moveTo>
                <a:lnTo>
                  <a:pt x="242225" y="71985"/>
                </a:lnTo>
                <a:lnTo>
                  <a:pt x="242225" y="105447"/>
                </a:lnTo>
                <a:lnTo>
                  <a:pt x="287080" y="105447"/>
                </a:lnTo>
                <a:lnTo>
                  <a:pt x="287080" y="71985"/>
                </a:lnTo>
                <a:close/>
              </a:path>
              <a:path w="534035" h="575944">
                <a:moveTo>
                  <a:pt x="532898" y="37890"/>
                </a:moveTo>
                <a:lnTo>
                  <a:pt x="598" y="37890"/>
                </a:lnTo>
                <a:lnTo>
                  <a:pt x="598" y="71985"/>
                </a:lnTo>
                <a:lnTo>
                  <a:pt x="532898" y="71985"/>
                </a:lnTo>
                <a:lnTo>
                  <a:pt x="532898" y="37890"/>
                </a:lnTo>
                <a:close/>
              </a:path>
              <a:path w="534035" h="575944">
                <a:moveTo>
                  <a:pt x="287080" y="0"/>
                </a:moveTo>
                <a:lnTo>
                  <a:pt x="242225" y="0"/>
                </a:lnTo>
                <a:lnTo>
                  <a:pt x="242225" y="37890"/>
                </a:lnTo>
                <a:lnTo>
                  <a:pt x="287080" y="37890"/>
                </a:lnTo>
                <a:lnTo>
                  <a:pt x="287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02899" y="564910"/>
            <a:ext cx="560705" cy="589915"/>
          </a:xfrm>
          <a:custGeom>
            <a:avLst/>
            <a:gdLst/>
            <a:ahLst/>
            <a:cxnLst/>
            <a:rect l="l" t="t" r="r" b="b"/>
            <a:pathLst>
              <a:path w="560704" h="589915">
                <a:moveTo>
                  <a:pt x="300835" y="415467"/>
                </a:moveTo>
                <a:lnTo>
                  <a:pt x="254782" y="415467"/>
                </a:lnTo>
                <a:lnTo>
                  <a:pt x="254782" y="589746"/>
                </a:lnTo>
                <a:lnTo>
                  <a:pt x="300835" y="589746"/>
                </a:lnTo>
                <a:lnTo>
                  <a:pt x="300835" y="415467"/>
                </a:lnTo>
                <a:close/>
              </a:path>
              <a:path w="560704" h="589915">
                <a:moveTo>
                  <a:pt x="357112" y="413578"/>
                </a:moveTo>
                <a:lnTo>
                  <a:pt x="300835" y="413578"/>
                </a:lnTo>
                <a:lnTo>
                  <a:pt x="310703" y="424943"/>
                </a:lnTo>
                <a:lnTo>
                  <a:pt x="343903" y="459041"/>
                </a:lnTo>
                <a:lnTo>
                  <a:pt x="387525" y="497007"/>
                </a:lnTo>
                <a:lnTo>
                  <a:pt x="432868" y="530077"/>
                </a:lnTo>
                <a:lnTo>
                  <a:pt x="479932" y="558252"/>
                </a:lnTo>
                <a:lnTo>
                  <a:pt x="528715" y="581532"/>
                </a:lnTo>
                <a:lnTo>
                  <a:pt x="534953" y="570165"/>
                </a:lnTo>
                <a:lnTo>
                  <a:pt x="542317" y="559430"/>
                </a:lnTo>
                <a:lnTo>
                  <a:pt x="550805" y="549329"/>
                </a:lnTo>
                <a:lnTo>
                  <a:pt x="560415" y="539864"/>
                </a:lnTo>
                <a:lnTo>
                  <a:pt x="547779" y="535207"/>
                </a:lnTo>
                <a:lnTo>
                  <a:pt x="508973" y="518393"/>
                </a:lnTo>
                <a:lnTo>
                  <a:pt x="459554" y="492033"/>
                </a:lnTo>
                <a:lnTo>
                  <a:pt x="414771" y="462829"/>
                </a:lnTo>
                <a:lnTo>
                  <a:pt x="374624" y="430783"/>
                </a:lnTo>
                <a:lnTo>
                  <a:pt x="357112" y="413578"/>
                </a:lnTo>
                <a:close/>
              </a:path>
              <a:path w="560704" h="589915">
                <a:moveTo>
                  <a:pt x="339113" y="395893"/>
                </a:moveTo>
                <a:lnTo>
                  <a:pt x="217102" y="395893"/>
                </a:lnTo>
                <a:lnTo>
                  <a:pt x="208768" y="404735"/>
                </a:lnTo>
                <a:lnTo>
                  <a:pt x="199907" y="413578"/>
                </a:lnTo>
                <a:lnTo>
                  <a:pt x="138603" y="465275"/>
                </a:lnTo>
                <a:lnTo>
                  <a:pt x="94494" y="494717"/>
                </a:lnTo>
                <a:lnTo>
                  <a:pt x="48293" y="519580"/>
                </a:lnTo>
                <a:lnTo>
                  <a:pt x="0" y="539864"/>
                </a:lnTo>
                <a:lnTo>
                  <a:pt x="8256" y="548029"/>
                </a:lnTo>
                <a:lnTo>
                  <a:pt x="16291" y="557382"/>
                </a:lnTo>
                <a:lnTo>
                  <a:pt x="24103" y="567920"/>
                </a:lnTo>
                <a:lnTo>
                  <a:pt x="31691" y="579643"/>
                </a:lnTo>
                <a:lnTo>
                  <a:pt x="42867" y="574708"/>
                </a:lnTo>
                <a:lnTo>
                  <a:pt x="77745" y="557540"/>
                </a:lnTo>
                <a:lnTo>
                  <a:pt x="119277" y="533066"/>
                </a:lnTo>
                <a:lnTo>
                  <a:pt x="157747" y="506622"/>
                </a:lnTo>
                <a:lnTo>
                  <a:pt x="193153" y="478207"/>
                </a:lnTo>
                <a:lnTo>
                  <a:pt x="225498" y="447821"/>
                </a:lnTo>
                <a:lnTo>
                  <a:pt x="254782" y="415467"/>
                </a:lnTo>
                <a:lnTo>
                  <a:pt x="300835" y="415467"/>
                </a:lnTo>
                <a:lnTo>
                  <a:pt x="300835" y="413578"/>
                </a:lnTo>
                <a:lnTo>
                  <a:pt x="357112" y="413578"/>
                </a:lnTo>
                <a:lnTo>
                  <a:pt x="339113" y="395893"/>
                </a:lnTo>
                <a:close/>
              </a:path>
              <a:path w="560704" h="589915">
                <a:moveTo>
                  <a:pt x="497614" y="160373"/>
                </a:moveTo>
                <a:lnTo>
                  <a:pt x="68780" y="160373"/>
                </a:lnTo>
                <a:lnTo>
                  <a:pt x="68780" y="395893"/>
                </a:lnTo>
                <a:lnTo>
                  <a:pt x="497614" y="395893"/>
                </a:lnTo>
                <a:lnTo>
                  <a:pt x="497614" y="358012"/>
                </a:lnTo>
                <a:lnTo>
                  <a:pt x="112439" y="358012"/>
                </a:lnTo>
                <a:lnTo>
                  <a:pt x="112439" y="295497"/>
                </a:lnTo>
                <a:lnTo>
                  <a:pt x="497614" y="295497"/>
                </a:lnTo>
                <a:lnTo>
                  <a:pt x="497614" y="260137"/>
                </a:lnTo>
                <a:lnTo>
                  <a:pt x="112439" y="260137"/>
                </a:lnTo>
                <a:lnTo>
                  <a:pt x="112439" y="198263"/>
                </a:lnTo>
                <a:lnTo>
                  <a:pt x="497614" y="198263"/>
                </a:lnTo>
                <a:lnTo>
                  <a:pt x="497614" y="160373"/>
                </a:lnTo>
                <a:close/>
              </a:path>
              <a:path w="560704" h="589915">
                <a:moveTo>
                  <a:pt x="300835" y="295497"/>
                </a:moveTo>
                <a:lnTo>
                  <a:pt x="254782" y="295497"/>
                </a:lnTo>
                <a:lnTo>
                  <a:pt x="254782" y="358012"/>
                </a:lnTo>
                <a:lnTo>
                  <a:pt x="300835" y="358012"/>
                </a:lnTo>
                <a:lnTo>
                  <a:pt x="300835" y="295497"/>
                </a:lnTo>
                <a:close/>
              </a:path>
              <a:path w="560704" h="589915">
                <a:moveTo>
                  <a:pt x="497614" y="295497"/>
                </a:moveTo>
                <a:lnTo>
                  <a:pt x="451560" y="295497"/>
                </a:lnTo>
                <a:lnTo>
                  <a:pt x="451560" y="358012"/>
                </a:lnTo>
                <a:lnTo>
                  <a:pt x="497614" y="358012"/>
                </a:lnTo>
                <a:lnTo>
                  <a:pt x="497614" y="295497"/>
                </a:lnTo>
                <a:close/>
              </a:path>
              <a:path w="560704" h="589915">
                <a:moveTo>
                  <a:pt x="300835" y="198263"/>
                </a:moveTo>
                <a:lnTo>
                  <a:pt x="254782" y="198263"/>
                </a:lnTo>
                <a:lnTo>
                  <a:pt x="254782" y="260137"/>
                </a:lnTo>
                <a:lnTo>
                  <a:pt x="300835" y="260137"/>
                </a:lnTo>
                <a:lnTo>
                  <a:pt x="300835" y="198263"/>
                </a:lnTo>
                <a:close/>
              </a:path>
              <a:path w="560704" h="589915">
                <a:moveTo>
                  <a:pt x="497614" y="198263"/>
                </a:moveTo>
                <a:lnTo>
                  <a:pt x="451560" y="198263"/>
                </a:lnTo>
                <a:lnTo>
                  <a:pt x="451560" y="260137"/>
                </a:lnTo>
                <a:lnTo>
                  <a:pt x="497614" y="260137"/>
                </a:lnTo>
                <a:lnTo>
                  <a:pt x="497614" y="198263"/>
                </a:lnTo>
                <a:close/>
              </a:path>
              <a:path w="560704" h="589915">
                <a:moveTo>
                  <a:pt x="300835" y="106072"/>
                </a:moveTo>
                <a:lnTo>
                  <a:pt x="254782" y="106072"/>
                </a:lnTo>
                <a:lnTo>
                  <a:pt x="254782" y="160373"/>
                </a:lnTo>
                <a:lnTo>
                  <a:pt x="300835" y="160373"/>
                </a:lnTo>
                <a:lnTo>
                  <a:pt x="300835" y="106072"/>
                </a:lnTo>
                <a:close/>
              </a:path>
              <a:path w="560704" h="589915">
                <a:moveTo>
                  <a:pt x="546054" y="60608"/>
                </a:moveTo>
                <a:lnTo>
                  <a:pt x="15550" y="60608"/>
                </a:lnTo>
                <a:lnTo>
                  <a:pt x="15550" y="106072"/>
                </a:lnTo>
                <a:lnTo>
                  <a:pt x="546054" y="106072"/>
                </a:lnTo>
                <a:lnTo>
                  <a:pt x="546054" y="60608"/>
                </a:lnTo>
                <a:close/>
              </a:path>
              <a:path w="560704" h="589915">
                <a:moveTo>
                  <a:pt x="300835" y="0"/>
                </a:moveTo>
                <a:lnTo>
                  <a:pt x="254782" y="0"/>
                </a:lnTo>
                <a:lnTo>
                  <a:pt x="254782" y="60608"/>
                </a:lnTo>
                <a:lnTo>
                  <a:pt x="300835" y="60608"/>
                </a:lnTo>
                <a:lnTo>
                  <a:pt x="300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59567" y="565541"/>
            <a:ext cx="556895" cy="588645"/>
          </a:xfrm>
          <a:custGeom>
            <a:avLst/>
            <a:gdLst/>
            <a:ahLst/>
            <a:cxnLst/>
            <a:rect l="l" t="t" r="r" b="b"/>
            <a:pathLst>
              <a:path w="556895" h="588644">
                <a:moveTo>
                  <a:pt x="315795" y="232990"/>
                </a:moveTo>
                <a:lnTo>
                  <a:pt x="238042" y="232990"/>
                </a:lnTo>
                <a:lnTo>
                  <a:pt x="224120" y="287510"/>
                </a:lnTo>
                <a:lnTo>
                  <a:pt x="205673" y="337728"/>
                </a:lnTo>
                <a:lnTo>
                  <a:pt x="182703" y="383645"/>
                </a:lnTo>
                <a:lnTo>
                  <a:pt x="155208" y="425260"/>
                </a:lnTo>
                <a:lnTo>
                  <a:pt x="123191" y="462573"/>
                </a:lnTo>
                <a:lnTo>
                  <a:pt x="86650" y="495584"/>
                </a:lnTo>
                <a:lnTo>
                  <a:pt x="45586" y="524294"/>
                </a:lnTo>
                <a:lnTo>
                  <a:pt x="0" y="548702"/>
                </a:lnTo>
                <a:lnTo>
                  <a:pt x="9980" y="557103"/>
                </a:lnTo>
                <a:lnTo>
                  <a:pt x="18989" y="566533"/>
                </a:lnTo>
                <a:lnTo>
                  <a:pt x="27026" y="576992"/>
                </a:lnTo>
                <a:lnTo>
                  <a:pt x="34095" y="588481"/>
                </a:lnTo>
                <a:lnTo>
                  <a:pt x="79521" y="563315"/>
                </a:lnTo>
                <a:lnTo>
                  <a:pt x="120704" y="533905"/>
                </a:lnTo>
                <a:lnTo>
                  <a:pt x="157645" y="500253"/>
                </a:lnTo>
                <a:lnTo>
                  <a:pt x="190344" y="462358"/>
                </a:lnTo>
                <a:lnTo>
                  <a:pt x="218800" y="420220"/>
                </a:lnTo>
                <a:lnTo>
                  <a:pt x="243014" y="373839"/>
                </a:lnTo>
                <a:lnTo>
                  <a:pt x="262986" y="323216"/>
                </a:lnTo>
                <a:lnTo>
                  <a:pt x="278715" y="268350"/>
                </a:lnTo>
                <a:lnTo>
                  <a:pt x="327904" y="268350"/>
                </a:lnTo>
                <a:lnTo>
                  <a:pt x="315795" y="232990"/>
                </a:lnTo>
                <a:close/>
              </a:path>
              <a:path w="556895" h="588644">
                <a:moveTo>
                  <a:pt x="327904" y="268350"/>
                </a:moveTo>
                <a:lnTo>
                  <a:pt x="278715" y="268350"/>
                </a:lnTo>
                <a:lnTo>
                  <a:pt x="299667" y="325150"/>
                </a:lnTo>
                <a:lnTo>
                  <a:pt x="323348" y="377154"/>
                </a:lnTo>
                <a:lnTo>
                  <a:pt x="349757" y="424363"/>
                </a:lnTo>
                <a:lnTo>
                  <a:pt x="378895" y="466776"/>
                </a:lnTo>
                <a:lnTo>
                  <a:pt x="410762" y="504394"/>
                </a:lnTo>
                <a:lnTo>
                  <a:pt x="445358" y="537218"/>
                </a:lnTo>
                <a:lnTo>
                  <a:pt x="482682" y="565247"/>
                </a:lnTo>
                <a:lnTo>
                  <a:pt x="522736" y="588481"/>
                </a:lnTo>
                <a:lnTo>
                  <a:pt x="529796" y="576404"/>
                </a:lnTo>
                <a:lnTo>
                  <a:pt x="537833" y="564801"/>
                </a:lnTo>
                <a:lnTo>
                  <a:pt x="546845" y="553672"/>
                </a:lnTo>
                <a:lnTo>
                  <a:pt x="556831" y="543018"/>
                </a:lnTo>
                <a:lnTo>
                  <a:pt x="541726" y="535994"/>
                </a:lnTo>
                <a:lnTo>
                  <a:pt x="498213" y="510188"/>
                </a:lnTo>
                <a:lnTo>
                  <a:pt x="464025" y="483347"/>
                </a:lnTo>
                <a:lnTo>
                  <a:pt x="432546" y="452253"/>
                </a:lnTo>
                <a:lnTo>
                  <a:pt x="403776" y="416906"/>
                </a:lnTo>
                <a:lnTo>
                  <a:pt x="377716" y="377306"/>
                </a:lnTo>
                <a:lnTo>
                  <a:pt x="354366" y="333454"/>
                </a:lnTo>
                <a:lnTo>
                  <a:pt x="333725" y="285348"/>
                </a:lnTo>
                <a:lnTo>
                  <a:pt x="327904" y="268350"/>
                </a:lnTo>
                <a:close/>
              </a:path>
              <a:path w="556895" h="588644">
                <a:moveTo>
                  <a:pt x="547260" y="183741"/>
                </a:moveTo>
                <a:lnTo>
                  <a:pt x="12565" y="183741"/>
                </a:lnTo>
                <a:lnTo>
                  <a:pt x="12565" y="232990"/>
                </a:lnTo>
                <a:lnTo>
                  <a:pt x="547260" y="232990"/>
                </a:lnTo>
                <a:lnTo>
                  <a:pt x="547260" y="183741"/>
                </a:lnTo>
                <a:close/>
              </a:path>
              <a:path w="556895" h="588644">
                <a:moveTo>
                  <a:pt x="303837" y="0"/>
                </a:moveTo>
                <a:lnTo>
                  <a:pt x="254790" y="0"/>
                </a:lnTo>
                <a:lnTo>
                  <a:pt x="254790" y="1889"/>
                </a:lnTo>
                <a:lnTo>
                  <a:pt x="253778" y="59903"/>
                </a:lnTo>
                <a:lnTo>
                  <a:pt x="251945" y="109550"/>
                </a:lnTo>
                <a:lnTo>
                  <a:pt x="249291" y="150829"/>
                </a:lnTo>
                <a:lnTo>
                  <a:pt x="245817" y="183741"/>
                </a:lnTo>
                <a:lnTo>
                  <a:pt x="294265" y="183741"/>
                </a:lnTo>
                <a:lnTo>
                  <a:pt x="298004" y="147163"/>
                </a:lnTo>
                <a:lnTo>
                  <a:pt x="300844" y="104346"/>
                </a:lnTo>
                <a:lnTo>
                  <a:pt x="302789" y="55291"/>
                </a:lnTo>
                <a:lnTo>
                  <a:pt x="3038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27604" y="569954"/>
            <a:ext cx="532130" cy="584835"/>
          </a:xfrm>
          <a:custGeom>
            <a:avLst/>
            <a:gdLst/>
            <a:ahLst/>
            <a:cxnLst/>
            <a:rect l="l" t="t" r="r" b="b"/>
            <a:pathLst>
              <a:path w="532129" h="584835">
                <a:moveTo>
                  <a:pt x="148929" y="544291"/>
                </a:moveTo>
                <a:lnTo>
                  <a:pt x="154156" y="554629"/>
                </a:lnTo>
                <a:lnTo>
                  <a:pt x="158490" y="564810"/>
                </a:lnTo>
                <a:lnTo>
                  <a:pt x="161929" y="574834"/>
                </a:lnTo>
                <a:lnTo>
                  <a:pt x="164471" y="584703"/>
                </a:lnTo>
                <a:lnTo>
                  <a:pt x="200248" y="584268"/>
                </a:lnTo>
                <a:lnTo>
                  <a:pt x="249592" y="580793"/>
                </a:lnTo>
                <a:lnTo>
                  <a:pt x="283492" y="560544"/>
                </a:lnTo>
                <a:lnTo>
                  <a:pt x="286918" y="545234"/>
                </a:lnTo>
                <a:lnTo>
                  <a:pt x="196323" y="545234"/>
                </a:lnTo>
                <a:lnTo>
                  <a:pt x="174233" y="544998"/>
                </a:lnTo>
                <a:lnTo>
                  <a:pt x="148929" y="544291"/>
                </a:lnTo>
                <a:close/>
              </a:path>
              <a:path w="532129" h="584835">
                <a:moveTo>
                  <a:pt x="287679" y="457784"/>
                </a:moveTo>
                <a:lnTo>
                  <a:pt x="243422" y="457784"/>
                </a:lnTo>
                <a:lnTo>
                  <a:pt x="243422" y="533556"/>
                </a:lnTo>
                <a:lnTo>
                  <a:pt x="242621" y="538186"/>
                </a:lnTo>
                <a:lnTo>
                  <a:pt x="238430" y="541761"/>
                </a:lnTo>
                <a:lnTo>
                  <a:pt x="230865" y="544291"/>
                </a:lnTo>
                <a:lnTo>
                  <a:pt x="215200" y="544998"/>
                </a:lnTo>
                <a:lnTo>
                  <a:pt x="196323" y="545234"/>
                </a:lnTo>
                <a:lnTo>
                  <a:pt x="286918" y="545234"/>
                </a:lnTo>
                <a:lnTo>
                  <a:pt x="287679" y="534821"/>
                </a:lnTo>
                <a:lnTo>
                  <a:pt x="287679" y="457784"/>
                </a:lnTo>
                <a:close/>
              </a:path>
              <a:path w="532129" h="584835">
                <a:moveTo>
                  <a:pt x="531709" y="418637"/>
                </a:moveTo>
                <a:lnTo>
                  <a:pt x="0" y="418637"/>
                </a:lnTo>
                <a:lnTo>
                  <a:pt x="0" y="457784"/>
                </a:lnTo>
                <a:lnTo>
                  <a:pt x="531709" y="457784"/>
                </a:lnTo>
                <a:lnTo>
                  <a:pt x="531709" y="418637"/>
                </a:lnTo>
                <a:close/>
              </a:path>
              <a:path w="532129" h="584835">
                <a:moveTo>
                  <a:pt x="398929" y="302454"/>
                </a:moveTo>
                <a:lnTo>
                  <a:pt x="389358" y="304976"/>
                </a:lnTo>
                <a:lnTo>
                  <a:pt x="107058" y="304976"/>
                </a:lnTo>
                <a:lnTo>
                  <a:pt x="107058" y="341601"/>
                </a:lnTo>
                <a:lnTo>
                  <a:pt x="343304" y="341601"/>
                </a:lnTo>
                <a:lnTo>
                  <a:pt x="326145" y="352691"/>
                </a:lnTo>
                <a:lnTo>
                  <a:pt x="308164" y="363230"/>
                </a:lnTo>
                <a:lnTo>
                  <a:pt x="289363" y="373215"/>
                </a:lnTo>
                <a:lnTo>
                  <a:pt x="269742" y="382645"/>
                </a:lnTo>
                <a:lnTo>
                  <a:pt x="243422" y="382645"/>
                </a:lnTo>
                <a:lnTo>
                  <a:pt x="243422" y="418637"/>
                </a:lnTo>
                <a:lnTo>
                  <a:pt x="287679" y="418637"/>
                </a:lnTo>
                <a:lnTo>
                  <a:pt x="287679" y="410424"/>
                </a:lnTo>
                <a:lnTo>
                  <a:pt x="328614" y="390261"/>
                </a:lnTo>
                <a:lnTo>
                  <a:pt x="365286" y="369545"/>
                </a:lnTo>
                <a:lnTo>
                  <a:pt x="397697" y="348274"/>
                </a:lnTo>
                <a:lnTo>
                  <a:pt x="425848" y="326446"/>
                </a:lnTo>
                <a:lnTo>
                  <a:pt x="398929" y="302454"/>
                </a:lnTo>
                <a:close/>
              </a:path>
              <a:path w="532129" h="584835">
                <a:moveTo>
                  <a:pt x="525721" y="224161"/>
                </a:moveTo>
                <a:lnTo>
                  <a:pt x="7775" y="224161"/>
                </a:lnTo>
                <a:lnTo>
                  <a:pt x="7775" y="341601"/>
                </a:lnTo>
                <a:lnTo>
                  <a:pt x="50834" y="341601"/>
                </a:lnTo>
                <a:lnTo>
                  <a:pt x="50834" y="261410"/>
                </a:lnTo>
                <a:lnTo>
                  <a:pt x="525721" y="261410"/>
                </a:lnTo>
                <a:lnTo>
                  <a:pt x="525721" y="224161"/>
                </a:lnTo>
                <a:close/>
              </a:path>
              <a:path w="532129" h="584835">
                <a:moveTo>
                  <a:pt x="525721" y="261410"/>
                </a:moveTo>
                <a:lnTo>
                  <a:pt x="480866" y="261410"/>
                </a:lnTo>
                <a:lnTo>
                  <a:pt x="480866" y="341601"/>
                </a:lnTo>
                <a:lnTo>
                  <a:pt x="525721" y="341601"/>
                </a:lnTo>
                <a:lnTo>
                  <a:pt x="525721" y="261410"/>
                </a:lnTo>
                <a:close/>
              </a:path>
              <a:path w="532129" h="584835">
                <a:moveTo>
                  <a:pt x="43658" y="22735"/>
                </a:moveTo>
                <a:lnTo>
                  <a:pt x="56215" y="224161"/>
                </a:lnTo>
                <a:lnTo>
                  <a:pt x="98085" y="224161"/>
                </a:lnTo>
                <a:lnTo>
                  <a:pt x="96289" y="188168"/>
                </a:lnTo>
                <a:lnTo>
                  <a:pt x="183614" y="188168"/>
                </a:lnTo>
                <a:lnTo>
                  <a:pt x="183614" y="155330"/>
                </a:lnTo>
                <a:lnTo>
                  <a:pt x="94501" y="155330"/>
                </a:lnTo>
                <a:lnTo>
                  <a:pt x="92106" y="120602"/>
                </a:lnTo>
                <a:lnTo>
                  <a:pt x="181219" y="120602"/>
                </a:lnTo>
                <a:lnTo>
                  <a:pt x="181219" y="87139"/>
                </a:lnTo>
                <a:lnTo>
                  <a:pt x="90310" y="87139"/>
                </a:lnTo>
                <a:lnTo>
                  <a:pt x="88522" y="58728"/>
                </a:lnTo>
                <a:lnTo>
                  <a:pt x="116366" y="51546"/>
                </a:lnTo>
                <a:lnTo>
                  <a:pt x="141896" y="43890"/>
                </a:lnTo>
                <a:lnTo>
                  <a:pt x="165111" y="35759"/>
                </a:lnTo>
                <a:lnTo>
                  <a:pt x="176813" y="30941"/>
                </a:lnTo>
                <a:lnTo>
                  <a:pt x="75957" y="30941"/>
                </a:lnTo>
                <a:lnTo>
                  <a:pt x="43658" y="22735"/>
                </a:lnTo>
                <a:close/>
              </a:path>
              <a:path w="532129" h="584835">
                <a:moveTo>
                  <a:pt x="491635" y="18949"/>
                </a:moveTo>
                <a:lnTo>
                  <a:pt x="349283" y="18949"/>
                </a:lnTo>
                <a:lnTo>
                  <a:pt x="349283" y="51779"/>
                </a:lnTo>
                <a:lnTo>
                  <a:pt x="447378" y="51779"/>
                </a:lnTo>
                <a:lnTo>
                  <a:pt x="445581" y="87139"/>
                </a:lnTo>
                <a:lnTo>
                  <a:pt x="351678" y="87139"/>
                </a:lnTo>
                <a:lnTo>
                  <a:pt x="351678" y="120602"/>
                </a:lnTo>
                <a:lnTo>
                  <a:pt x="443785" y="120602"/>
                </a:lnTo>
                <a:lnTo>
                  <a:pt x="440800" y="155330"/>
                </a:lnTo>
                <a:lnTo>
                  <a:pt x="348693" y="155330"/>
                </a:lnTo>
                <a:lnTo>
                  <a:pt x="348693" y="188168"/>
                </a:lnTo>
                <a:lnTo>
                  <a:pt x="438405" y="188168"/>
                </a:lnTo>
                <a:lnTo>
                  <a:pt x="435776" y="214682"/>
                </a:lnTo>
                <a:lnTo>
                  <a:pt x="434812" y="224161"/>
                </a:lnTo>
                <a:lnTo>
                  <a:pt x="477872" y="224161"/>
                </a:lnTo>
                <a:lnTo>
                  <a:pt x="482546" y="170609"/>
                </a:lnTo>
                <a:lnTo>
                  <a:pt x="486398" y="118554"/>
                </a:lnTo>
                <a:lnTo>
                  <a:pt x="489427" y="67999"/>
                </a:lnTo>
                <a:lnTo>
                  <a:pt x="491635" y="18949"/>
                </a:lnTo>
                <a:close/>
              </a:path>
              <a:path w="532129" h="584835">
                <a:moveTo>
                  <a:pt x="230266" y="116183"/>
                </a:moveTo>
                <a:lnTo>
                  <a:pt x="207539" y="136389"/>
                </a:lnTo>
                <a:lnTo>
                  <a:pt x="211916" y="138910"/>
                </a:lnTo>
                <a:lnTo>
                  <a:pt x="218899" y="143338"/>
                </a:lnTo>
                <a:lnTo>
                  <a:pt x="228470" y="149646"/>
                </a:lnTo>
                <a:lnTo>
                  <a:pt x="235647" y="154697"/>
                </a:lnTo>
                <a:lnTo>
                  <a:pt x="241229" y="158492"/>
                </a:lnTo>
                <a:lnTo>
                  <a:pt x="202604" y="189549"/>
                </a:lnTo>
                <a:lnTo>
                  <a:pt x="187806" y="197006"/>
                </a:lnTo>
                <a:lnTo>
                  <a:pt x="194380" y="201825"/>
                </a:lnTo>
                <a:lnTo>
                  <a:pt x="200958" y="207427"/>
                </a:lnTo>
                <a:lnTo>
                  <a:pt x="207538" y="213818"/>
                </a:lnTo>
                <a:lnTo>
                  <a:pt x="214117" y="220998"/>
                </a:lnTo>
                <a:lnTo>
                  <a:pt x="228473" y="212360"/>
                </a:lnTo>
                <a:lnTo>
                  <a:pt x="242828" y="202851"/>
                </a:lnTo>
                <a:lnTo>
                  <a:pt x="257182" y="192471"/>
                </a:lnTo>
                <a:lnTo>
                  <a:pt x="271538" y="181219"/>
                </a:lnTo>
                <a:lnTo>
                  <a:pt x="322896" y="181219"/>
                </a:lnTo>
                <a:lnTo>
                  <a:pt x="315792" y="174751"/>
                </a:lnTo>
                <a:lnTo>
                  <a:pt x="306222" y="166817"/>
                </a:lnTo>
                <a:lnTo>
                  <a:pt x="296053" y="159116"/>
                </a:lnTo>
                <a:lnTo>
                  <a:pt x="307754" y="147007"/>
                </a:lnTo>
                <a:lnTo>
                  <a:pt x="313336" y="140808"/>
                </a:lnTo>
                <a:lnTo>
                  <a:pt x="270341" y="140808"/>
                </a:lnTo>
                <a:lnTo>
                  <a:pt x="256845" y="132167"/>
                </a:lnTo>
                <a:lnTo>
                  <a:pt x="245667" y="125181"/>
                </a:lnTo>
                <a:lnTo>
                  <a:pt x="236808" y="119853"/>
                </a:lnTo>
                <a:lnTo>
                  <a:pt x="230266" y="116183"/>
                </a:lnTo>
                <a:close/>
              </a:path>
              <a:path w="532129" h="584835">
                <a:moveTo>
                  <a:pt x="322896" y="181219"/>
                </a:moveTo>
                <a:lnTo>
                  <a:pt x="271538" y="181219"/>
                </a:lnTo>
                <a:lnTo>
                  <a:pt x="282275" y="189549"/>
                </a:lnTo>
                <a:lnTo>
                  <a:pt x="292012" y="197799"/>
                </a:lnTo>
                <a:lnTo>
                  <a:pt x="301020" y="206202"/>
                </a:lnTo>
                <a:lnTo>
                  <a:pt x="309209" y="214682"/>
                </a:lnTo>
                <a:lnTo>
                  <a:pt x="333134" y="191322"/>
                </a:lnTo>
                <a:lnTo>
                  <a:pt x="324763" y="182920"/>
                </a:lnTo>
                <a:lnTo>
                  <a:pt x="322896" y="181219"/>
                </a:lnTo>
                <a:close/>
              </a:path>
              <a:path w="532129" h="584835">
                <a:moveTo>
                  <a:pt x="300245" y="106712"/>
                </a:moveTo>
                <a:lnTo>
                  <a:pt x="294110" y="115005"/>
                </a:lnTo>
                <a:lnTo>
                  <a:pt x="287079" y="123450"/>
                </a:lnTo>
                <a:lnTo>
                  <a:pt x="279039" y="132167"/>
                </a:lnTo>
                <a:lnTo>
                  <a:pt x="270341" y="140808"/>
                </a:lnTo>
                <a:lnTo>
                  <a:pt x="313336" y="140808"/>
                </a:lnTo>
                <a:lnTo>
                  <a:pt x="317736" y="135920"/>
                </a:lnTo>
                <a:lnTo>
                  <a:pt x="325999" y="125855"/>
                </a:lnTo>
                <a:lnTo>
                  <a:pt x="332544" y="116815"/>
                </a:lnTo>
                <a:lnTo>
                  <a:pt x="300245" y="106712"/>
                </a:lnTo>
                <a:close/>
              </a:path>
              <a:path w="532129" h="584835">
                <a:moveTo>
                  <a:pt x="225476" y="7581"/>
                </a:moveTo>
                <a:lnTo>
                  <a:pt x="203348" y="27787"/>
                </a:lnTo>
                <a:lnTo>
                  <a:pt x="207761" y="30393"/>
                </a:lnTo>
                <a:lnTo>
                  <a:pt x="213220" y="33786"/>
                </a:lnTo>
                <a:lnTo>
                  <a:pt x="219724" y="37968"/>
                </a:lnTo>
                <a:lnTo>
                  <a:pt x="227273" y="42941"/>
                </a:lnTo>
                <a:lnTo>
                  <a:pt x="233648" y="46728"/>
                </a:lnTo>
                <a:lnTo>
                  <a:pt x="238430" y="49679"/>
                </a:lnTo>
                <a:lnTo>
                  <a:pt x="241626" y="51779"/>
                </a:lnTo>
                <a:lnTo>
                  <a:pt x="227196" y="61723"/>
                </a:lnTo>
                <a:lnTo>
                  <a:pt x="213215" y="70721"/>
                </a:lnTo>
                <a:lnTo>
                  <a:pt x="199683" y="78771"/>
                </a:lnTo>
                <a:lnTo>
                  <a:pt x="186600" y="85874"/>
                </a:lnTo>
                <a:lnTo>
                  <a:pt x="196285" y="94206"/>
                </a:lnTo>
                <a:lnTo>
                  <a:pt x="203799" y="100875"/>
                </a:lnTo>
                <a:lnTo>
                  <a:pt x="209144" y="105883"/>
                </a:lnTo>
                <a:lnTo>
                  <a:pt x="212321" y="109234"/>
                </a:lnTo>
                <a:lnTo>
                  <a:pt x="225891" y="101149"/>
                </a:lnTo>
                <a:lnTo>
                  <a:pt x="239684" y="92036"/>
                </a:lnTo>
                <a:lnTo>
                  <a:pt x="253702" y="81893"/>
                </a:lnTo>
                <a:lnTo>
                  <a:pt x="267946" y="70720"/>
                </a:lnTo>
                <a:lnTo>
                  <a:pt x="318824" y="70720"/>
                </a:lnTo>
                <a:lnTo>
                  <a:pt x="311307" y="64092"/>
                </a:lnTo>
                <a:lnTo>
                  <a:pt x="302112" y="56752"/>
                </a:lnTo>
                <a:lnTo>
                  <a:pt x="291870" y="49257"/>
                </a:lnTo>
                <a:lnTo>
                  <a:pt x="300913" y="40495"/>
                </a:lnTo>
                <a:lnTo>
                  <a:pt x="309217" y="31573"/>
                </a:lnTo>
                <a:lnTo>
                  <a:pt x="266748" y="31573"/>
                </a:lnTo>
                <a:lnTo>
                  <a:pt x="252950" y="23209"/>
                </a:lnTo>
                <a:lnTo>
                  <a:pt x="241469" y="16419"/>
                </a:lnTo>
                <a:lnTo>
                  <a:pt x="232315" y="11211"/>
                </a:lnTo>
                <a:lnTo>
                  <a:pt x="225476" y="7581"/>
                </a:lnTo>
                <a:close/>
              </a:path>
              <a:path w="532129" h="584835">
                <a:moveTo>
                  <a:pt x="318824" y="70720"/>
                </a:moveTo>
                <a:lnTo>
                  <a:pt x="267946" y="70720"/>
                </a:lnTo>
                <a:lnTo>
                  <a:pt x="277514" y="78142"/>
                </a:lnTo>
                <a:lnTo>
                  <a:pt x="286485" y="85877"/>
                </a:lnTo>
                <a:lnTo>
                  <a:pt x="294860" y="93927"/>
                </a:lnTo>
                <a:lnTo>
                  <a:pt x="302640" y="102293"/>
                </a:lnTo>
                <a:lnTo>
                  <a:pt x="326556" y="78301"/>
                </a:lnTo>
                <a:lnTo>
                  <a:pt x="319455" y="71276"/>
                </a:lnTo>
                <a:lnTo>
                  <a:pt x="318824" y="70720"/>
                </a:lnTo>
                <a:close/>
              </a:path>
              <a:path w="532129" h="584835">
                <a:moveTo>
                  <a:pt x="293667" y="1264"/>
                </a:moveTo>
                <a:lnTo>
                  <a:pt x="287947" y="8842"/>
                </a:lnTo>
                <a:lnTo>
                  <a:pt x="281553" y="16421"/>
                </a:lnTo>
                <a:lnTo>
                  <a:pt x="274488" y="23996"/>
                </a:lnTo>
                <a:lnTo>
                  <a:pt x="266748" y="31573"/>
                </a:lnTo>
                <a:lnTo>
                  <a:pt x="309217" y="31573"/>
                </a:lnTo>
                <a:lnTo>
                  <a:pt x="309511" y="31258"/>
                </a:lnTo>
                <a:lnTo>
                  <a:pt x="317662" y="21549"/>
                </a:lnTo>
                <a:lnTo>
                  <a:pt x="325367" y="11367"/>
                </a:lnTo>
                <a:lnTo>
                  <a:pt x="293667" y="1264"/>
                </a:lnTo>
                <a:close/>
              </a:path>
              <a:path w="532129" h="584835">
                <a:moveTo>
                  <a:pt x="162084" y="0"/>
                </a:moveTo>
                <a:lnTo>
                  <a:pt x="138980" y="9276"/>
                </a:lnTo>
                <a:lnTo>
                  <a:pt x="116924" y="17526"/>
                </a:lnTo>
                <a:lnTo>
                  <a:pt x="95917" y="24747"/>
                </a:lnTo>
                <a:lnTo>
                  <a:pt x="75957" y="30941"/>
                </a:lnTo>
                <a:lnTo>
                  <a:pt x="176813" y="30941"/>
                </a:lnTo>
                <a:lnTo>
                  <a:pt x="186009" y="27154"/>
                </a:lnTo>
                <a:lnTo>
                  <a:pt x="162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69325" y="564275"/>
            <a:ext cx="556895" cy="592455"/>
          </a:xfrm>
          <a:custGeom>
            <a:avLst/>
            <a:gdLst/>
            <a:ahLst/>
            <a:cxnLst/>
            <a:rect l="l" t="t" r="r" b="b"/>
            <a:pathLst>
              <a:path w="556895" h="592455">
                <a:moveTo>
                  <a:pt x="367229" y="495666"/>
                </a:moveTo>
                <a:lnTo>
                  <a:pt x="330149" y="520291"/>
                </a:lnTo>
                <a:lnTo>
                  <a:pt x="383232" y="539667"/>
                </a:lnTo>
                <a:lnTo>
                  <a:pt x="429434" y="558015"/>
                </a:lnTo>
                <a:lnTo>
                  <a:pt x="468758" y="575337"/>
                </a:lnTo>
                <a:lnTo>
                  <a:pt x="501206" y="591635"/>
                </a:lnTo>
                <a:lnTo>
                  <a:pt x="551443" y="567643"/>
                </a:lnTo>
                <a:lnTo>
                  <a:pt x="515481" y="551305"/>
                </a:lnTo>
                <a:lnTo>
                  <a:pt x="472792" y="533865"/>
                </a:lnTo>
                <a:lnTo>
                  <a:pt x="423375" y="515319"/>
                </a:lnTo>
                <a:lnTo>
                  <a:pt x="367229" y="495666"/>
                </a:lnTo>
                <a:close/>
              </a:path>
              <a:path w="556895" h="592455">
                <a:moveTo>
                  <a:pt x="481464" y="227939"/>
                </a:moveTo>
                <a:lnTo>
                  <a:pt x="84930" y="227939"/>
                </a:lnTo>
                <a:lnTo>
                  <a:pt x="84930" y="487452"/>
                </a:lnTo>
                <a:lnTo>
                  <a:pt x="481464" y="487452"/>
                </a:lnTo>
                <a:lnTo>
                  <a:pt x="481464" y="455887"/>
                </a:lnTo>
                <a:lnTo>
                  <a:pt x="129187" y="455887"/>
                </a:lnTo>
                <a:lnTo>
                  <a:pt x="129187" y="410424"/>
                </a:lnTo>
                <a:lnTo>
                  <a:pt x="481464" y="410424"/>
                </a:lnTo>
                <a:lnTo>
                  <a:pt x="481464" y="379482"/>
                </a:lnTo>
                <a:lnTo>
                  <a:pt x="129187" y="379482"/>
                </a:lnTo>
                <a:lnTo>
                  <a:pt x="129187" y="334652"/>
                </a:lnTo>
                <a:lnTo>
                  <a:pt x="481464" y="334652"/>
                </a:lnTo>
                <a:lnTo>
                  <a:pt x="481464" y="303711"/>
                </a:lnTo>
                <a:lnTo>
                  <a:pt x="129187" y="303711"/>
                </a:lnTo>
                <a:lnTo>
                  <a:pt x="129187" y="260769"/>
                </a:lnTo>
                <a:lnTo>
                  <a:pt x="481464" y="260769"/>
                </a:lnTo>
                <a:lnTo>
                  <a:pt x="481464" y="227939"/>
                </a:lnTo>
                <a:close/>
              </a:path>
              <a:path w="556895" h="592455">
                <a:moveTo>
                  <a:pt x="481464" y="410424"/>
                </a:moveTo>
                <a:lnTo>
                  <a:pt x="436010" y="410424"/>
                </a:lnTo>
                <a:lnTo>
                  <a:pt x="436010" y="455887"/>
                </a:lnTo>
                <a:lnTo>
                  <a:pt x="481464" y="455887"/>
                </a:lnTo>
                <a:lnTo>
                  <a:pt x="481464" y="410424"/>
                </a:lnTo>
                <a:close/>
              </a:path>
              <a:path w="556895" h="592455">
                <a:moveTo>
                  <a:pt x="481464" y="334652"/>
                </a:moveTo>
                <a:lnTo>
                  <a:pt x="436010" y="334652"/>
                </a:lnTo>
                <a:lnTo>
                  <a:pt x="436010" y="379482"/>
                </a:lnTo>
                <a:lnTo>
                  <a:pt x="481464" y="379482"/>
                </a:lnTo>
                <a:lnTo>
                  <a:pt x="481464" y="334652"/>
                </a:lnTo>
                <a:close/>
              </a:path>
              <a:path w="556895" h="592455">
                <a:moveTo>
                  <a:pt x="481464" y="260769"/>
                </a:moveTo>
                <a:lnTo>
                  <a:pt x="436010" y="260769"/>
                </a:lnTo>
                <a:lnTo>
                  <a:pt x="436010" y="303711"/>
                </a:lnTo>
                <a:lnTo>
                  <a:pt x="481464" y="303711"/>
                </a:lnTo>
                <a:lnTo>
                  <a:pt x="481464" y="260769"/>
                </a:lnTo>
                <a:close/>
              </a:path>
              <a:path w="556895" h="592455">
                <a:moveTo>
                  <a:pt x="407652" y="131329"/>
                </a:moveTo>
                <a:lnTo>
                  <a:pt x="361849" y="131329"/>
                </a:lnTo>
                <a:lnTo>
                  <a:pt x="362749" y="133226"/>
                </a:lnTo>
                <a:lnTo>
                  <a:pt x="390857" y="172492"/>
                </a:lnTo>
                <a:lnTo>
                  <a:pt x="427638" y="201262"/>
                </a:lnTo>
                <a:lnTo>
                  <a:pt x="475187" y="223322"/>
                </a:lnTo>
                <a:lnTo>
                  <a:pt x="533505" y="238674"/>
                </a:lnTo>
                <a:lnTo>
                  <a:pt x="538326" y="227470"/>
                </a:lnTo>
                <a:lnTo>
                  <a:pt x="543820" y="217210"/>
                </a:lnTo>
                <a:lnTo>
                  <a:pt x="549986" y="207895"/>
                </a:lnTo>
                <a:lnTo>
                  <a:pt x="556823" y="199528"/>
                </a:lnTo>
                <a:lnTo>
                  <a:pt x="526620" y="193807"/>
                </a:lnTo>
                <a:lnTo>
                  <a:pt x="475188" y="178334"/>
                </a:lnTo>
                <a:lnTo>
                  <a:pt x="428909" y="152605"/>
                </a:lnTo>
                <a:lnTo>
                  <a:pt x="408766" y="133024"/>
                </a:lnTo>
                <a:lnTo>
                  <a:pt x="407652" y="131329"/>
                </a:lnTo>
                <a:close/>
              </a:path>
              <a:path w="556895" h="592455">
                <a:moveTo>
                  <a:pt x="383378" y="83344"/>
                </a:moveTo>
                <a:lnTo>
                  <a:pt x="335529" y="83344"/>
                </a:lnTo>
                <a:lnTo>
                  <a:pt x="331494" y="96726"/>
                </a:lnTo>
                <a:lnTo>
                  <a:pt x="326560" y="109080"/>
                </a:lnTo>
                <a:lnTo>
                  <a:pt x="293549" y="151186"/>
                </a:lnTo>
                <a:lnTo>
                  <a:pt x="228656" y="182440"/>
                </a:lnTo>
                <a:lnTo>
                  <a:pt x="184213" y="193211"/>
                </a:lnTo>
                <a:lnTo>
                  <a:pt x="191389" y="202215"/>
                </a:lnTo>
                <a:lnTo>
                  <a:pt x="197370" y="210898"/>
                </a:lnTo>
                <a:lnTo>
                  <a:pt x="202157" y="219261"/>
                </a:lnTo>
                <a:lnTo>
                  <a:pt x="205751" y="227306"/>
                </a:lnTo>
                <a:lnTo>
                  <a:pt x="217520" y="224704"/>
                </a:lnTo>
                <a:lnTo>
                  <a:pt x="288277" y="200713"/>
                </a:lnTo>
                <a:lnTo>
                  <a:pt x="343904" y="158408"/>
                </a:lnTo>
                <a:lnTo>
                  <a:pt x="361849" y="131329"/>
                </a:lnTo>
                <a:lnTo>
                  <a:pt x="407652" y="131329"/>
                </a:lnTo>
                <a:lnTo>
                  <a:pt x="393620" y="109985"/>
                </a:lnTo>
                <a:lnTo>
                  <a:pt x="383378" y="83344"/>
                </a:lnTo>
                <a:close/>
              </a:path>
              <a:path w="556895" h="592455">
                <a:moveTo>
                  <a:pt x="183016" y="140175"/>
                </a:moveTo>
                <a:lnTo>
                  <a:pt x="0" y="186895"/>
                </a:lnTo>
                <a:lnTo>
                  <a:pt x="15550" y="226050"/>
                </a:lnTo>
                <a:lnTo>
                  <a:pt x="187207" y="174903"/>
                </a:lnTo>
                <a:lnTo>
                  <a:pt x="183016" y="140175"/>
                </a:lnTo>
                <a:close/>
              </a:path>
              <a:path w="556895" h="592455">
                <a:moveTo>
                  <a:pt x="525881" y="83344"/>
                </a:moveTo>
                <a:lnTo>
                  <a:pt x="481464" y="83344"/>
                </a:lnTo>
                <a:lnTo>
                  <a:pt x="472829" y="97594"/>
                </a:lnTo>
                <a:lnTo>
                  <a:pt x="463671" y="110657"/>
                </a:lnTo>
                <a:lnTo>
                  <a:pt x="453990" y="122534"/>
                </a:lnTo>
                <a:lnTo>
                  <a:pt x="443785" y="133226"/>
                </a:lnTo>
                <a:lnTo>
                  <a:pt x="480874" y="146483"/>
                </a:lnTo>
                <a:lnTo>
                  <a:pt x="495223" y="129400"/>
                </a:lnTo>
                <a:lnTo>
                  <a:pt x="510174" y="108447"/>
                </a:lnTo>
                <a:lnTo>
                  <a:pt x="525724" y="83624"/>
                </a:lnTo>
                <a:lnTo>
                  <a:pt x="525881" y="83344"/>
                </a:lnTo>
                <a:close/>
              </a:path>
              <a:path w="556895" h="592455">
                <a:moveTo>
                  <a:pt x="274524" y="0"/>
                </a:moveTo>
                <a:lnTo>
                  <a:pt x="257738" y="33031"/>
                </a:lnTo>
                <a:lnTo>
                  <a:pt x="236691" y="63300"/>
                </a:lnTo>
                <a:lnTo>
                  <a:pt x="211387" y="90806"/>
                </a:lnTo>
                <a:lnTo>
                  <a:pt x="181826" y="115550"/>
                </a:lnTo>
                <a:lnTo>
                  <a:pt x="191167" y="120129"/>
                </a:lnTo>
                <a:lnTo>
                  <a:pt x="200061" y="125655"/>
                </a:lnTo>
                <a:lnTo>
                  <a:pt x="208509" y="132127"/>
                </a:lnTo>
                <a:lnTo>
                  <a:pt x="216512" y="139543"/>
                </a:lnTo>
                <a:lnTo>
                  <a:pt x="231127" y="126796"/>
                </a:lnTo>
                <a:lnTo>
                  <a:pt x="245070" y="113183"/>
                </a:lnTo>
                <a:lnTo>
                  <a:pt x="258340" y="98700"/>
                </a:lnTo>
                <a:lnTo>
                  <a:pt x="270939" y="83344"/>
                </a:lnTo>
                <a:lnTo>
                  <a:pt x="525881" y="83344"/>
                </a:lnTo>
                <a:lnTo>
                  <a:pt x="541871" y="54933"/>
                </a:lnTo>
                <a:lnTo>
                  <a:pt x="517453" y="47352"/>
                </a:lnTo>
                <a:lnTo>
                  <a:pt x="294864" y="47352"/>
                </a:lnTo>
                <a:lnTo>
                  <a:pt x="300845" y="36544"/>
                </a:lnTo>
                <a:lnTo>
                  <a:pt x="306226" y="26207"/>
                </a:lnTo>
                <a:lnTo>
                  <a:pt x="311009" y="16339"/>
                </a:lnTo>
                <a:lnTo>
                  <a:pt x="315197" y="6940"/>
                </a:lnTo>
                <a:lnTo>
                  <a:pt x="274524" y="0"/>
                </a:lnTo>
                <a:close/>
              </a:path>
              <a:path w="556895" h="592455">
                <a:moveTo>
                  <a:pt x="179431" y="46728"/>
                </a:moveTo>
                <a:lnTo>
                  <a:pt x="20939" y="46728"/>
                </a:lnTo>
                <a:lnTo>
                  <a:pt x="20939" y="85242"/>
                </a:lnTo>
                <a:lnTo>
                  <a:pt x="179431" y="85242"/>
                </a:lnTo>
                <a:lnTo>
                  <a:pt x="179431" y="46728"/>
                </a:lnTo>
                <a:close/>
              </a:path>
              <a:path w="556895" h="592455">
                <a:moveTo>
                  <a:pt x="511368" y="45463"/>
                </a:moveTo>
                <a:lnTo>
                  <a:pt x="504192" y="47352"/>
                </a:lnTo>
                <a:lnTo>
                  <a:pt x="517453" y="47352"/>
                </a:lnTo>
                <a:lnTo>
                  <a:pt x="511368" y="45463"/>
                </a:lnTo>
                <a:close/>
              </a:path>
              <a:path w="556895" h="592455">
                <a:moveTo>
                  <a:pt x="187207" y="493768"/>
                </a:moveTo>
                <a:lnTo>
                  <a:pt x="153114" y="511171"/>
                </a:lnTo>
                <a:lnTo>
                  <a:pt x="111845" y="527391"/>
                </a:lnTo>
                <a:lnTo>
                  <a:pt x="63399" y="542429"/>
                </a:lnTo>
                <a:lnTo>
                  <a:pt x="7775" y="556283"/>
                </a:lnTo>
                <a:lnTo>
                  <a:pt x="13045" y="561133"/>
                </a:lnTo>
                <a:lnTo>
                  <a:pt x="20484" y="568748"/>
                </a:lnTo>
                <a:lnTo>
                  <a:pt x="30091" y="579130"/>
                </a:lnTo>
                <a:lnTo>
                  <a:pt x="41870" y="592276"/>
                </a:lnTo>
                <a:lnTo>
                  <a:pt x="96140" y="574865"/>
                </a:lnTo>
                <a:lnTo>
                  <a:pt x="145331" y="556117"/>
                </a:lnTo>
                <a:lnTo>
                  <a:pt x="189441" y="536030"/>
                </a:lnTo>
                <a:lnTo>
                  <a:pt x="228470" y="514607"/>
                </a:lnTo>
                <a:lnTo>
                  <a:pt x="187207" y="4937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23613" y="587007"/>
            <a:ext cx="572135" cy="563245"/>
          </a:xfrm>
          <a:custGeom>
            <a:avLst/>
            <a:gdLst/>
            <a:ahLst/>
            <a:cxnLst/>
            <a:rect l="l" t="t" r="r" b="b"/>
            <a:pathLst>
              <a:path w="572134" h="563244">
                <a:moveTo>
                  <a:pt x="357649" y="290454"/>
                </a:moveTo>
                <a:lnTo>
                  <a:pt x="314589" y="290454"/>
                </a:lnTo>
                <a:lnTo>
                  <a:pt x="314589" y="563224"/>
                </a:lnTo>
                <a:lnTo>
                  <a:pt x="357649" y="563224"/>
                </a:lnTo>
                <a:lnTo>
                  <a:pt x="357649" y="290454"/>
                </a:lnTo>
                <a:close/>
              </a:path>
              <a:path w="572134" h="563244">
                <a:moveTo>
                  <a:pt x="505381" y="9470"/>
                </a:moveTo>
                <a:lnTo>
                  <a:pt x="238632" y="9470"/>
                </a:lnTo>
                <a:lnTo>
                  <a:pt x="238632" y="54933"/>
                </a:lnTo>
                <a:lnTo>
                  <a:pt x="459327" y="54933"/>
                </a:lnTo>
                <a:lnTo>
                  <a:pt x="459382" y="136068"/>
                </a:lnTo>
                <a:lnTo>
                  <a:pt x="459491" y="195818"/>
                </a:lnTo>
                <a:lnTo>
                  <a:pt x="459631" y="242149"/>
                </a:lnTo>
                <a:lnTo>
                  <a:pt x="460096" y="284555"/>
                </a:lnTo>
                <a:lnTo>
                  <a:pt x="461197" y="324316"/>
                </a:lnTo>
                <a:lnTo>
                  <a:pt x="465306" y="395902"/>
                </a:lnTo>
                <a:lnTo>
                  <a:pt x="472335" y="455886"/>
                </a:lnTo>
                <a:lnTo>
                  <a:pt x="482653" y="503239"/>
                </a:lnTo>
                <a:lnTo>
                  <a:pt x="506647" y="545975"/>
                </a:lnTo>
                <a:lnTo>
                  <a:pt x="526911" y="555018"/>
                </a:lnTo>
                <a:lnTo>
                  <a:pt x="530503" y="555018"/>
                </a:lnTo>
                <a:lnTo>
                  <a:pt x="561789" y="518375"/>
                </a:lnTo>
                <a:lnTo>
                  <a:pt x="564935" y="504925"/>
                </a:lnTo>
                <a:lnTo>
                  <a:pt x="535883" y="504925"/>
                </a:lnTo>
                <a:lnTo>
                  <a:pt x="534686" y="504504"/>
                </a:lnTo>
                <a:lnTo>
                  <a:pt x="515472" y="459913"/>
                </a:lnTo>
                <a:lnTo>
                  <a:pt x="509681" y="412536"/>
                </a:lnTo>
                <a:lnTo>
                  <a:pt x="506990" y="373227"/>
                </a:lnTo>
                <a:lnTo>
                  <a:pt x="505175" y="328242"/>
                </a:lnTo>
                <a:lnTo>
                  <a:pt x="504128" y="278516"/>
                </a:lnTo>
                <a:lnTo>
                  <a:pt x="503805" y="195818"/>
                </a:lnTo>
                <a:lnTo>
                  <a:pt x="503937" y="166397"/>
                </a:lnTo>
                <a:lnTo>
                  <a:pt x="504183" y="136068"/>
                </a:lnTo>
                <a:lnTo>
                  <a:pt x="505381" y="9470"/>
                </a:lnTo>
                <a:close/>
              </a:path>
              <a:path w="572134" h="563244">
                <a:moveTo>
                  <a:pt x="545455" y="417364"/>
                </a:moveTo>
                <a:lnTo>
                  <a:pt x="539864" y="487140"/>
                </a:lnTo>
                <a:lnTo>
                  <a:pt x="535883" y="504925"/>
                </a:lnTo>
                <a:lnTo>
                  <a:pt x="564935" y="504925"/>
                </a:lnTo>
                <a:lnTo>
                  <a:pt x="565938" y="500636"/>
                </a:lnTo>
                <a:lnTo>
                  <a:pt x="569263" y="478753"/>
                </a:lnTo>
                <a:lnTo>
                  <a:pt x="571766" y="452724"/>
                </a:lnTo>
                <a:lnTo>
                  <a:pt x="568579" y="449359"/>
                </a:lnTo>
                <a:lnTo>
                  <a:pt x="564295" y="444198"/>
                </a:lnTo>
                <a:lnTo>
                  <a:pt x="553526" y="430309"/>
                </a:lnTo>
                <a:lnTo>
                  <a:pt x="549048" y="423680"/>
                </a:lnTo>
                <a:lnTo>
                  <a:pt x="545455" y="417364"/>
                </a:lnTo>
                <a:close/>
              </a:path>
              <a:path w="572134" h="563244">
                <a:moveTo>
                  <a:pt x="438396" y="246256"/>
                </a:moveTo>
                <a:lnTo>
                  <a:pt x="232054" y="246256"/>
                </a:lnTo>
                <a:lnTo>
                  <a:pt x="232054" y="290454"/>
                </a:lnTo>
                <a:lnTo>
                  <a:pt x="438396" y="290454"/>
                </a:lnTo>
                <a:lnTo>
                  <a:pt x="438396" y="246256"/>
                </a:lnTo>
                <a:close/>
              </a:path>
              <a:path w="572134" h="563244">
                <a:moveTo>
                  <a:pt x="357649" y="54933"/>
                </a:moveTo>
                <a:lnTo>
                  <a:pt x="314589" y="54933"/>
                </a:lnTo>
                <a:lnTo>
                  <a:pt x="314589" y="246256"/>
                </a:lnTo>
                <a:lnTo>
                  <a:pt x="357649" y="246256"/>
                </a:lnTo>
                <a:lnTo>
                  <a:pt x="357649" y="54933"/>
                </a:lnTo>
                <a:close/>
              </a:path>
              <a:path w="572134" h="563244">
                <a:moveTo>
                  <a:pt x="206333" y="344122"/>
                </a:moveTo>
                <a:lnTo>
                  <a:pt x="27500" y="344122"/>
                </a:lnTo>
                <a:lnTo>
                  <a:pt x="27500" y="560702"/>
                </a:lnTo>
                <a:lnTo>
                  <a:pt x="67574" y="560702"/>
                </a:lnTo>
                <a:lnTo>
                  <a:pt x="67574" y="530393"/>
                </a:lnTo>
                <a:lnTo>
                  <a:pt x="206333" y="530393"/>
                </a:lnTo>
                <a:lnTo>
                  <a:pt x="206333" y="491871"/>
                </a:lnTo>
                <a:lnTo>
                  <a:pt x="67574" y="491871"/>
                </a:lnTo>
                <a:lnTo>
                  <a:pt x="67574" y="383269"/>
                </a:lnTo>
                <a:lnTo>
                  <a:pt x="206333" y="383269"/>
                </a:lnTo>
                <a:lnTo>
                  <a:pt x="206333" y="344122"/>
                </a:lnTo>
                <a:close/>
              </a:path>
              <a:path w="572134" h="563244">
                <a:moveTo>
                  <a:pt x="206333" y="383269"/>
                </a:moveTo>
                <a:lnTo>
                  <a:pt x="167456" y="383269"/>
                </a:lnTo>
                <a:lnTo>
                  <a:pt x="167456" y="491871"/>
                </a:lnTo>
                <a:lnTo>
                  <a:pt x="206333" y="491871"/>
                </a:lnTo>
                <a:lnTo>
                  <a:pt x="206333" y="383269"/>
                </a:lnTo>
                <a:close/>
              </a:path>
              <a:path w="572134" h="563244">
                <a:moveTo>
                  <a:pt x="204545" y="0"/>
                </a:moveTo>
                <a:lnTo>
                  <a:pt x="30494" y="0"/>
                </a:lnTo>
                <a:lnTo>
                  <a:pt x="30494" y="38514"/>
                </a:lnTo>
                <a:lnTo>
                  <a:pt x="204545" y="38514"/>
                </a:lnTo>
                <a:lnTo>
                  <a:pt x="204545" y="0"/>
                </a:lnTo>
                <a:close/>
              </a:path>
              <a:path w="572134" h="563244">
                <a:moveTo>
                  <a:pt x="205734" y="256991"/>
                </a:moveTo>
                <a:lnTo>
                  <a:pt x="28099" y="256991"/>
                </a:lnTo>
                <a:lnTo>
                  <a:pt x="28099" y="296138"/>
                </a:lnTo>
                <a:lnTo>
                  <a:pt x="205734" y="296138"/>
                </a:lnTo>
                <a:lnTo>
                  <a:pt x="205734" y="256991"/>
                </a:lnTo>
                <a:close/>
              </a:path>
              <a:path w="572134" h="563244">
                <a:moveTo>
                  <a:pt x="205734" y="171749"/>
                </a:moveTo>
                <a:lnTo>
                  <a:pt x="28099" y="171749"/>
                </a:lnTo>
                <a:lnTo>
                  <a:pt x="28099" y="210263"/>
                </a:lnTo>
                <a:lnTo>
                  <a:pt x="205734" y="210263"/>
                </a:lnTo>
                <a:lnTo>
                  <a:pt x="205734" y="171749"/>
                </a:lnTo>
                <a:close/>
              </a:path>
              <a:path w="572134" h="563244">
                <a:moveTo>
                  <a:pt x="226674" y="84609"/>
                </a:moveTo>
                <a:lnTo>
                  <a:pt x="0" y="84609"/>
                </a:lnTo>
                <a:lnTo>
                  <a:pt x="0" y="123756"/>
                </a:lnTo>
                <a:lnTo>
                  <a:pt x="226674" y="123756"/>
                </a:lnTo>
                <a:lnTo>
                  <a:pt x="226674" y="846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86862" y="1081406"/>
            <a:ext cx="546735" cy="0"/>
          </a:xfrm>
          <a:custGeom>
            <a:avLst/>
            <a:gdLst/>
            <a:ahLst/>
            <a:cxnLst/>
            <a:rect l="l" t="t" r="r" b="b"/>
            <a:pathLst>
              <a:path w="546734">
                <a:moveTo>
                  <a:pt x="0" y="0"/>
                </a:moveTo>
                <a:lnTo>
                  <a:pt x="546653" y="0"/>
                </a:lnTo>
              </a:path>
            </a:pathLst>
          </a:custGeom>
          <a:ln w="479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58093" y="686136"/>
            <a:ext cx="0" cy="371475"/>
          </a:xfrm>
          <a:custGeom>
            <a:avLst/>
            <a:gdLst/>
            <a:ahLst/>
            <a:cxnLst/>
            <a:rect l="l" t="t" r="r" b="b"/>
            <a:pathLst>
              <a:path h="371475">
                <a:moveTo>
                  <a:pt x="0" y="0"/>
                </a:moveTo>
                <a:lnTo>
                  <a:pt x="0" y="371277"/>
                </a:lnTo>
              </a:path>
            </a:pathLst>
          </a:custGeom>
          <a:ln w="496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19153" y="661828"/>
            <a:ext cx="483870" cy="0"/>
          </a:xfrm>
          <a:custGeom>
            <a:avLst/>
            <a:gdLst/>
            <a:ahLst/>
            <a:cxnLst/>
            <a:rect l="l" t="t" r="r" b="b"/>
            <a:pathLst>
              <a:path w="483870">
                <a:moveTo>
                  <a:pt x="0" y="0"/>
                </a:moveTo>
                <a:lnTo>
                  <a:pt x="483859" y="0"/>
                </a:lnTo>
              </a:path>
            </a:pathLst>
          </a:custGeom>
          <a:ln w="486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27979" y="568064"/>
            <a:ext cx="564515" cy="586105"/>
          </a:xfrm>
          <a:custGeom>
            <a:avLst/>
            <a:gdLst/>
            <a:ahLst/>
            <a:cxnLst/>
            <a:rect l="l" t="t" r="r" b="b"/>
            <a:pathLst>
              <a:path w="564515" h="586105">
                <a:moveTo>
                  <a:pt x="530511" y="27778"/>
                </a:moveTo>
                <a:lnTo>
                  <a:pt x="252994" y="27778"/>
                </a:lnTo>
                <a:lnTo>
                  <a:pt x="252994" y="232358"/>
                </a:lnTo>
                <a:lnTo>
                  <a:pt x="530511" y="232358"/>
                </a:lnTo>
                <a:lnTo>
                  <a:pt x="530511" y="190057"/>
                </a:lnTo>
                <a:lnTo>
                  <a:pt x="295463" y="190057"/>
                </a:lnTo>
                <a:lnTo>
                  <a:pt x="295463" y="69455"/>
                </a:lnTo>
                <a:lnTo>
                  <a:pt x="530511" y="69455"/>
                </a:lnTo>
                <a:lnTo>
                  <a:pt x="530511" y="27778"/>
                </a:lnTo>
                <a:close/>
              </a:path>
              <a:path w="564515" h="586105">
                <a:moveTo>
                  <a:pt x="530511" y="69455"/>
                </a:moveTo>
                <a:lnTo>
                  <a:pt x="485656" y="69455"/>
                </a:lnTo>
                <a:lnTo>
                  <a:pt x="485656" y="190057"/>
                </a:lnTo>
                <a:lnTo>
                  <a:pt x="530511" y="190057"/>
                </a:lnTo>
                <a:lnTo>
                  <a:pt x="530511" y="69455"/>
                </a:lnTo>
                <a:close/>
              </a:path>
              <a:path w="564515" h="586105">
                <a:moveTo>
                  <a:pt x="147132" y="296129"/>
                </a:moveTo>
                <a:lnTo>
                  <a:pt x="103474" y="296129"/>
                </a:lnTo>
                <a:lnTo>
                  <a:pt x="103474" y="585959"/>
                </a:lnTo>
                <a:lnTo>
                  <a:pt x="147132" y="585959"/>
                </a:lnTo>
                <a:lnTo>
                  <a:pt x="147132" y="296129"/>
                </a:lnTo>
                <a:close/>
              </a:path>
              <a:path w="564515" h="586105">
                <a:moveTo>
                  <a:pt x="564008" y="526599"/>
                </a:moveTo>
                <a:lnTo>
                  <a:pt x="212928" y="526599"/>
                </a:lnTo>
                <a:lnTo>
                  <a:pt x="212928" y="569540"/>
                </a:lnTo>
                <a:lnTo>
                  <a:pt x="564008" y="569540"/>
                </a:lnTo>
                <a:lnTo>
                  <a:pt x="564008" y="526599"/>
                </a:lnTo>
                <a:close/>
              </a:path>
              <a:path w="564515" h="586105">
                <a:moveTo>
                  <a:pt x="413890" y="440732"/>
                </a:moveTo>
                <a:lnTo>
                  <a:pt x="369025" y="440732"/>
                </a:lnTo>
                <a:lnTo>
                  <a:pt x="369025" y="526599"/>
                </a:lnTo>
                <a:lnTo>
                  <a:pt x="413890" y="526599"/>
                </a:lnTo>
                <a:lnTo>
                  <a:pt x="413890" y="440732"/>
                </a:lnTo>
                <a:close/>
              </a:path>
              <a:path w="564515" h="586105">
                <a:moveTo>
                  <a:pt x="147132" y="224785"/>
                </a:moveTo>
                <a:lnTo>
                  <a:pt x="93903" y="224785"/>
                </a:lnTo>
                <a:lnTo>
                  <a:pt x="89807" y="238457"/>
                </a:lnTo>
                <a:lnTo>
                  <a:pt x="85302" y="252329"/>
                </a:lnTo>
                <a:lnTo>
                  <a:pt x="69348" y="295149"/>
                </a:lnTo>
                <a:lnTo>
                  <a:pt x="51737" y="335917"/>
                </a:lnTo>
                <a:lnTo>
                  <a:pt x="32671" y="374094"/>
                </a:lnTo>
                <a:lnTo>
                  <a:pt x="12786" y="408133"/>
                </a:lnTo>
                <a:lnTo>
                  <a:pt x="0" y="426834"/>
                </a:lnTo>
                <a:lnTo>
                  <a:pt x="2805" y="431809"/>
                </a:lnTo>
                <a:lnTo>
                  <a:pt x="20968" y="468040"/>
                </a:lnTo>
                <a:lnTo>
                  <a:pt x="22727" y="473562"/>
                </a:lnTo>
                <a:lnTo>
                  <a:pt x="33473" y="456794"/>
                </a:lnTo>
                <a:lnTo>
                  <a:pt x="54858" y="417330"/>
                </a:lnTo>
                <a:lnTo>
                  <a:pt x="75829" y="370721"/>
                </a:lnTo>
                <a:lnTo>
                  <a:pt x="94847" y="321386"/>
                </a:lnTo>
                <a:lnTo>
                  <a:pt x="103474" y="296129"/>
                </a:lnTo>
                <a:lnTo>
                  <a:pt x="147132" y="296129"/>
                </a:lnTo>
                <a:lnTo>
                  <a:pt x="147132" y="294873"/>
                </a:lnTo>
                <a:lnTo>
                  <a:pt x="186395" y="294873"/>
                </a:lnTo>
                <a:lnTo>
                  <a:pt x="179938" y="285976"/>
                </a:lnTo>
                <a:lnTo>
                  <a:pt x="168721" y="270663"/>
                </a:lnTo>
                <a:lnTo>
                  <a:pt x="158153" y="256359"/>
                </a:lnTo>
                <a:lnTo>
                  <a:pt x="153863" y="250512"/>
                </a:lnTo>
                <a:lnTo>
                  <a:pt x="150162" y="245423"/>
                </a:lnTo>
                <a:lnTo>
                  <a:pt x="147132" y="241204"/>
                </a:lnTo>
                <a:lnTo>
                  <a:pt x="147132" y="224785"/>
                </a:lnTo>
                <a:close/>
              </a:path>
              <a:path w="564515" h="586105">
                <a:moveTo>
                  <a:pt x="538287" y="398423"/>
                </a:moveTo>
                <a:lnTo>
                  <a:pt x="247015" y="398423"/>
                </a:lnTo>
                <a:lnTo>
                  <a:pt x="247015" y="440732"/>
                </a:lnTo>
                <a:lnTo>
                  <a:pt x="538287" y="440732"/>
                </a:lnTo>
                <a:lnTo>
                  <a:pt x="538287" y="398423"/>
                </a:lnTo>
                <a:close/>
              </a:path>
              <a:path w="564515" h="586105">
                <a:moveTo>
                  <a:pt x="413890" y="321386"/>
                </a:moveTo>
                <a:lnTo>
                  <a:pt x="369025" y="321386"/>
                </a:lnTo>
                <a:lnTo>
                  <a:pt x="369025" y="398423"/>
                </a:lnTo>
                <a:lnTo>
                  <a:pt x="413890" y="398423"/>
                </a:lnTo>
                <a:lnTo>
                  <a:pt x="413890" y="321386"/>
                </a:lnTo>
                <a:close/>
              </a:path>
              <a:path w="564515" h="586105">
                <a:moveTo>
                  <a:pt x="186395" y="294873"/>
                </a:moveTo>
                <a:lnTo>
                  <a:pt x="147132" y="294873"/>
                </a:lnTo>
                <a:lnTo>
                  <a:pt x="151134" y="301860"/>
                </a:lnTo>
                <a:lnTo>
                  <a:pt x="153786" y="306553"/>
                </a:lnTo>
                <a:lnTo>
                  <a:pt x="174051" y="343490"/>
                </a:lnTo>
                <a:lnTo>
                  <a:pt x="192385" y="379482"/>
                </a:lnTo>
                <a:lnTo>
                  <a:pt x="194383" y="384534"/>
                </a:lnTo>
                <a:lnTo>
                  <a:pt x="220703" y="344755"/>
                </a:lnTo>
                <a:lnTo>
                  <a:pt x="218308" y="340547"/>
                </a:lnTo>
                <a:lnTo>
                  <a:pt x="213822" y="333699"/>
                </a:lnTo>
                <a:lnTo>
                  <a:pt x="202198" y="317008"/>
                </a:lnTo>
                <a:lnTo>
                  <a:pt x="196928" y="309553"/>
                </a:lnTo>
                <a:lnTo>
                  <a:pt x="186395" y="294873"/>
                </a:lnTo>
                <a:close/>
              </a:path>
              <a:path w="564515" h="586105">
                <a:moveTo>
                  <a:pt x="496425" y="256359"/>
                </a:moveTo>
                <a:lnTo>
                  <a:pt x="446779" y="268350"/>
                </a:lnTo>
                <a:lnTo>
                  <a:pt x="401696" y="276345"/>
                </a:lnTo>
                <a:lnTo>
                  <a:pt x="353030" y="283193"/>
                </a:lnTo>
                <a:lnTo>
                  <a:pt x="302491" y="288659"/>
                </a:lnTo>
                <a:lnTo>
                  <a:pt x="253592" y="292975"/>
                </a:lnTo>
                <a:lnTo>
                  <a:pt x="256007" y="298507"/>
                </a:lnTo>
                <a:lnTo>
                  <a:pt x="258490" y="304976"/>
                </a:lnTo>
                <a:lnTo>
                  <a:pt x="263164" y="318553"/>
                </a:lnTo>
                <a:lnTo>
                  <a:pt x="264758" y="324971"/>
                </a:lnTo>
                <a:lnTo>
                  <a:pt x="265559" y="330865"/>
                </a:lnTo>
                <a:lnTo>
                  <a:pt x="317144" y="326600"/>
                </a:lnTo>
                <a:lnTo>
                  <a:pt x="369025" y="321386"/>
                </a:lnTo>
                <a:lnTo>
                  <a:pt x="413890" y="321386"/>
                </a:lnTo>
                <a:lnTo>
                  <a:pt x="413890" y="315078"/>
                </a:lnTo>
                <a:lnTo>
                  <a:pt x="460144" y="307974"/>
                </a:lnTo>
                <a:lnTo>
                  <a:pt x="501876" y="298507"/>
                </a:lnTo>
                <a:lnTo>
                  <a:pt x="526927" y="291710"/>
                </a:lnTo>
                <a:lnTo>
                  <a:pt x="496425" y="256359"/>
                </a:lnTo>
                <a:close/>
              </a:path>
              <a:path w="564515" h="586105">
                <a:moveTo>
                  <a:pt x="224886" y="179322"/>
                </a:moveTo>
                <a:lnTo>
                  <a:pt x="9571" y="179322"/>
                </a:lnTo>
                <a:lnTo>
                  <a:pt x="9571" y="224785"/>
                </a:lnTo>
                <a:lnTo>
                  <a:pt x="224886" y="224785"/>
                </a:lnTo>
                <a:lnTo>
                  <a:pt x="224886" y="179322"/>
                </a:lnTo>
                <a:close/>
              </a:path>
              <a:path w="564515" h="586105">
                <a:moveTo>
                  <a:pt x="147132" y="75771"/>
                </a:moveTo>
                <a:lnTo>
                  <a:pt x="103474" y="75771"/>
                </a:lnTo>
                <a:lnTo>
                  <a:pt x="103474" y="179322"/>
                </a:lnTo>
                <a:lnTo>
                  <a:pt x="147132" y="179322"/>
                </a:lnTo>
                <a:lnTo>
                  <a:pt x="147132" y="75771"/>
                </a:lnTo>
                <a:close/>
              </a:path>
              <a:path w="564515" h="586105">
                <a:moveTo>
                  <a:pt x="188404" y="0"/>
                </a:moveTo>
                <a:lnTo>
                  <a:pt x="153415" y="15154"/>
                </a:lnTo>
                <a:lnTo>
                  <a:pt x="110651" y="29364"/>
                </a:lnTo>
                <a:lnTo>
                  <a:pt x="63999" y="41676"/>
                </a:lnTo>
                <a:lnTo>
                  <a:pt x="17346" y="51146"/>
                </a:lnTo>
                <a:lnTo>
                  <a:pt x="20129" y="57041"/>
                </a:lnTo>
                <a:lnTo>
                  <a:pt x="22727" y="63560"/>
                </a:lnTo>
                <a:lnTo>
                  <a:pt x="27528" y="77925"/>
                </a:lnTo>
                <a:lnTo>
                  <a:pt x="29102" y="84398"/>
                </a:lnTo>
                <a:lnTo>
                  <a:pt x="29903" y="90293"/>
                </a:lnTo>
                <a:lnTo>
                  <a:pt x="66394" y="83665"/>
                </a:lnTo>
                <a:lnTo>
                  <a:pt x="75661" y="81872"/>
                </a:lnTo>
                <a:lnTo>
                  <a:pt x="84931" y="79958"/>
                </a:lnTo>
                <a:lnTo>
                  <a:pt x="94202" y="77925"/>
                </a:lnTo>
                <a:lnTo>
                  <a:pt x="103474" y="75771"/>
                </a:lnTo>
                <a:lnTo>
                  <a:pt x="147132" y="75771"/>
                </a:lnTo>
                <a:lnTo>
                  <a:pt x="147132" y="64403"/>
                </a:lnTo>
                <a:lnTo>
                  <a:pt x="183614" y="52403"/>
                </a:lnTo>
                <a:lnTo>
                  <a:pt x="192103" y="49485"/>
                </a:lnTo>
                <a:lnTo>
                  <a:pt x="200214" y="46410"/>
                </a:lnTo>
                <a:lnTo>
                  <a:pt x="207950" y="43175"/>
                </a:lnTo>
                <a:lnTo>
                  <a:pt x="215314" y="39779"/>
                </a:lnTo>
                <a:lnTo>
                  <a:pt x="188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04989" y="569954"/>
            <a:ext cx="532130" cy="584835"/>
          </a:xfrm>
          <a:custGeom>
            <a:avLst/>
            <a:gdLst/>
            <a:ahLst/>
            <a:cxnLst/>
            <a:rect l="l" t="t" r="r" b="b"/>
            <a:pathLst>
              <a:path w="532129" h="584835">
                <a:moveTo>
                  <a:pt x="148929" y="544291"/>
                </a:moveTo>
                <a:lnTo>
                  <a:pt x="154156" y="554629"/>
                </a:lnTo>
                <a:lnTo>
                  <a:pt x="158490" y="564810"/>
                </a:lnTo>
                <a:lnTo>
                  <a:pt x="161929" y="574834"/>
                </a:lnTo>
                <a:lnTo>
                  <a:pt x="164471" y="584703"/>
                </a:lnTo>
                <a:lnTo>
                  <a:pt x="200248" y="584268"/>
                </a:lnTo>
                <a:lnTo>
                  <a:pt x="249592" y="580793"/>
                </a:lnTo>
                <a:lnTo>
                  <a:pt x="283492" y="560544"/>
                </a:lnTo>
                <a:lnTo>
                  <a:pt x="286918" y="545234"/>
                </a:lnTo>
                <a:lnTo>
                  <a:pt x="196323" y="545234"/>
                </a:lnTo>
                <a:lnTo>
                  <a:pt x="174233" y="544998"/>
                </a:lnTo>
                <a:lnTo>
                  <a:pt x="148929" y="544291"/>
                </a:lnTo>
                <a:close/>
              </a:path>
              <a:path w="532129" h="584835">
                <a:moveTo>
                  <a:pt x="287679" y="457784"/>
                </a:moveTo>
                <a:lnTo>
                  <a:pt x="243422" y="457784"/>
                </a:lnTo>
                <a:lnTo>
                  <a:pt x="243422" y="533556"/>
                </a:lnTo>
                <a:lnTo>
                  <a:pt x="242621" y="538186"/>
                </a:lnTo>
                <a:lnTo>
                  <a:pt x="238430" y="541761"/>
                </a:lnTo>
                <a:lnTo>
                  <a:pt x="230865" y="544291"/>
                </a:lnTo>
                <a:lnTo>
                  <a:pt x="215200" y="544998"/>
                </a:lnTo>
                <a:lnTo>
                  <a:pt x="196323" y="545234"/>
                </a:lnTo>
                <a:lnTo>
                  <a:pt x="286918" y="545234"/>
                </a:lnTo>
                <a:lnTo>
                  <a:pt x="287679" y="534821"/>
                </a:lnTo>
                <a:lnTo>
                  <a:pt x="287679" y="457784"/>
                </a:lnTo>
                <a:close/>
              </a:path>
              <a:path w="532129" h="584835">
                <a:moveTo>
                  <a:pt x="531709" y="418637"/>
                </a:moveTo>
                <a:lnTo>
                  <a:pt x="0" y="418637"/>
                </a:lnTo>
                <a:lnTo>
                  <a:pt x="0" y="457784"/>
                </a:lnTo>
                <a:lnTo>
                  <a:pt x="531709" y="457784"/>
                </a:lnTo>
                <a:lnTo>
                  <a:pt x="531709" y="418637"/>
                </a:lnTo>
                <a:close/>
              </a:path>
              <a:path w="532129" h="584835">
                <a:moveTo>
                  <a:pt x="398929" y="302454"/>
                </a:moveTo>
                <a:lnTo>
                  <a:pt x="389358" y="304976"/>
                </a:lnTo>
                <a:lnTo>
                  <a:pt x="107058" y="304976"/>
                </a:lnTo>
                <a:lnTo>
                  <a:pt x="107058" y="341601"/>
                </a:lnTo>
                <a:lnTo>
                  <a:pt x="343304" y="341601"/>
                </a:lnTo>
                <a:lnTo>
                  <a:pt x="326145" y="352691"/>
                </a:lnTo>
                <a:lnTo>
                  <a:pt x="308164" y="363230"/>
                </a:lnTo>
                <a:lnTo>
                  <a:pt x="289363" y="373215"/>
                </a:lnTo>
                <a:lnTo>
                  <a:pt x="269742" y="382645"/>
                </a:lnTo>
                <a:lnTo>
                  <a:pt x="243422" y="382645"/>
                </a:lnTo>
                <a:lnTo>
                  <a:pt x="243422" y="418637"/>
                </a:lnTo>
                <a:lnTo>
                  <a:pt x="287679" y="418637"/>
                </a:lnTo>
                <a:lnTo>
                  <a:pt x="287679" y="410424"/>
                </a:lnTo>
                <a:lnTo>
                  <a:pt x="328614" y="390261"/>
                </a:lnTo>
                <a:lnTo>
                  <a:pt x="365286" y="369545"/>
                </a:lnTo>
                <a:lnTo>
                  <a:pt x="397697" y="348274"/>
                </a:lnTo>
                <a:lnTo>
                  <a:pt x="425848" y="326446"/>
                </a:lnTo>
                <a:lnTo>
                  <a:pt x="398929" y="302454"/>
                </a:lnTo>
                <a:close/>
              </a:path>
              <a:path w="532129" h="584835">
                <a:moveTo>
                  <a:pt x="525721" y="224161"/>
                </a:moveTo>
                <a:lnTo>
                  <a:pt x="7775" y="224161"/>
                </a:lnTo>
                <a:lnTo>
                  <a:pt x="7775" y="341601"/>
                </a:lnTo>
                <a:lnTo>
                  <a:pt x="50834" y="341601"/>
                </a:lnTo>
                <a:lnTo>
                  <a:pt x="50834" y="261410"/>
                </a:lnTo>
                <a:lnTo>
                  <a:pt x="525721" y="261410"/>
                </a:lnTo>
                <a:lnTo>
                  <a:pt x="525721" y="224161"/>
                </a:lnTo>
                <a:close/>
              </a:path>
              <a:path w="532129" h="584835">
                <a:moveTo>
                  <a:pt x="525721" y="261410"/>
                </a:moveTo>
                <a:lnTo>
                  <a:pt x="480866" y="261410"/>
                </a:lnTo>
                <a:lnTo>
                  <a:pt x="480866" y="341601"/>
                </a:lnTo>
                <a:lnTo>
                  <a:pt x="525721" y="341601"/>
                </a:lnTo>
                <a:lnTo>
                  <a:pt x="525721" y="261410"/>
                </a:lnTo>
                <a:close/>
              </a:path>
              <a:path w="532129" h="584835">
                <a:moveTo>
                  <a:pt x="43658" y="22735"/>
                </a:moveTo>
                <a:lnTo>
                  <a:pt x="56215" y="224161"/>
                </a:lnTo>
                <a:lnTo>
                  <a:pt x="98085" y="224161"/>
                </a:lnTo>
                <a:lnTo>
                  <a:pt x="96289" y="188168"/>
                </a:lnTo>
                <a:lnTo>
                  <a:pt x="183614" y="188168"/>
                </a:lnTo>
                <a:lnTo>
                  <a:pt x="183614" y="155330"/>
                </a:lnTo>
                <a:lnTo>
                  <a:pt x="94501" y="155330"/>
                </a:lnTo>
                <a:lnTo>
                  <a:pt x="92106" y="120602"/>
                </a:lnTo>
                <a:lnTo>
                  <a:pt x="181219" y="120602"/>
                </a:lnTo>
                <a:lnTo>
                  <a:pt x="181219" y="87139"/>
                </a:lnTo>
                <a:lnTo>
                  <a:pt x="90310" y="87139"/>
                </a:lnTo>
                <a:lnTo>
                  <a:pt x="88522" y="58728"/>
                </a:lnTo>
                <a:lnTo>
                  <a:pt x="116366" y="51546"/>
                </a:lnTo>
                <a:lnTo>
                  <a:pt x="141896" y="43890"/>
                </a:lnTo>
                <a:lnTo>
                  <a:pt x="165111" y="35759"/>
                </a:lnTo>
                <a:lnTo>
                  <a:pt x="176813" y="30941"/>
                </a:lnTo>
                <a:lnTo>
                  <a:pt x="75957" y="30941"/>
                </a:lnTo>
                <a:lnTo>
                  <a:pt x="43658" y="22735"/>
                </a:lnTo>
                <a:close/>
              </a:path>
              <a:path w="532129" h="584835">
                <a:moveTo>
                  <a:pt x="491635" y="18949"/>
                </a:moveTo>
                <a:lnTo>
                  <a:pt x="349283" y="18949"/>
                </a:lnTo>
                <a:lnTo>
                  <a:pt x="349283" y="51779"/>
                </a:lnTo>
                <a:lnTo>
                  <a:pt x="447378" y="51779"/>
                </a:lnTo>
                <a:lnTo>
                  <a:pt x="445581" y="87139"/>
                </a:lnTo>
                <a:lnTo>
                  <a:pt x="351678" y="87139"/>
                </a:lnTo>
                <a:lnTo>
                  <a:pt x="351678" y="120602"/>
                </a:lnTo>
                <a:lnTo>
                  <a:pt x="443785" y="120602"/>
                </a:lnTo>
                <a:lnTo>
                  <a:pt x="440800" y="155330"/>
                </a:lnTo>
                <a:lnTo>
                  <a:pt x="348693" y="155330"/>
                </a:lnTo>
                <a:lnTo>
                  <a:pt x="348693" y="188168"/>
                </a:lnTo>
                <a:lnTo>
                  <a:pt x="438405" y="188168"/>
                </a:lnTo>
                <a:lnTo>
                  <a:pt x="435776" y="214682"/>
                </a:lnTo>
                <a:lnTo>
                  <a:pt x="434812" y="224161"/>
                </a:lnTo>
                <a:lnTo>
                  <a:pt x="477872" y="224161"/>
                </a:lnTo>
                <a:lnTo>
                  <a:pt x="482546" y="170609"/>
                </a:lnTo>
                <a:lnTo>
                  <a:pt x="486398" y="118554"/>
                </a:lnTo>
                <a:lnTo>
                  <a:pt x="489427" y="67999"/>
                </a:lnTo>
                <a:lnTo>
                  <a:pt x="491635" y="18949"/>
                </a:lnTo>
                <a:close/>
              </a:path>
              <a:path w="532129" h="584835">
                <a:moveTo>
                  <a:pt x="230266" y="116183"/>
                </a:moveTo>
                <a:lnTo>
                  <a:pt x="207539" y="136389"/>
                </a:lnTo>
                <a:lnTo>
                  <a:pt x="211916" y="138910"/>
                </a:lnTo>
                <a:lnTo>
                  <a:pt x="218899" y="143338"/>
                </a:lnTo>
                <a:lnTo>
                  <a:pt x="228470" y="149646"/>
                </a:lnTo>
                <a:lnTo>
                  <a:pt x="235647" y="154697"/>
                </a:lnTo>
                <a:lnTo>
                  <a:pt x="241229" y="158492"/>
                </a:lnTo>
                <a:lnTo>
                  <a:pt x="202604" y="189549"/>
                </a:lnTo>
                <a:lnTo>
                  <a:pt x="187806" y="197006"/>
                </a:lnTo>
                <a:lnTo>
                  <a:pt x="194380" y="201825"/>
                </a:lnTo>
                <a:lnTo>
                  <a:pt x="200958" y="207427"/>
                </a:lnTo>
                <a:lnTo>
                  <a:pt x="207538" y="213818"/>
                </a:lnTo>
                <a:lnTo>
                  <a:pt x="214117" y="220998"/>
                </a:lnTo>
                <a:lnTo>
                  <a:pt x="228473" y="212360"/>
                </a:lnTo>
                <a:lnTo>
                  <a:pt x="242828" y="202851"/>
                </a:lnTo>
                <a:lnTo>
                  <a:pt x="257182" y="192471"/>
                </a:lnTo>
                <a:lnTo>
                  <a:pt x="271538" y="181219"/>
                </a:lnTo>
                <a:lnTo>
                  <a:pt x="322896" y="181219"/>
                </a:lnTo>
                <a:lnTo>
                  <a:pt x="315792" y="174751"/>
                </a:lnTo>
                <a:lnTo>
                  <a:pt x="306222" y="166817"/>
                </a:lnTo>
                <a:lnTo>
                  <a:pt x="296053" y="159116"/>
                </a:lnTo>
                <a:lnTo>
                  <a:pt x="307754" y="147007"/>
                </a:lnTo>
                <a:lnTo>
                  <a:pt x="313336" y="140808"/>
                </a:lnTo>
                <a:lnTo>
                  <a:pt x="270341" y="140808"/>
                </a:lnTo>
                <a:lnTo>
                  <a:pt x="256845" y="132167"/>
                </a:lnTo>
                <a:lnTo>
                  <a:pt x="245667" y="125181"/>
                </a:lnTo>
                <a:lnTo>
                  <a:pt x="236808" y="119853"/>
                </a:lnTo>
                <a:lnTo>
                  <a:pt x="230266" y="116183"/>
                </a:lnTo>
                <a:close/>
              </a:path>
              <a:path w="532129" h="584835">
                <a:moveTo>
                  <a:pt x="322896" y="181219"/>
                </a:moveTo>
                <a:lnTo>
                  <a:pt x="271538" y="181219"/>
                </a:lnTo>
                <a:lnTo>
                  <a:pt x="282275" y="189549"/>
                </a:lnTo>
                <a:lnTo>
                  <a:pt x="292012" y="197799"/>
                </a:lnTo>
                <a:lnTo>
                  <a:pt x="301020" y="206202"/>
                </a:lnTo>
                <a:lnTo>
                  <a:pt x="309209" y="214682"/>
                </a:lnTo>
                <a:lnTo>
                  <a:pt x="333134" y="191322"/>
                </a:lnTo>
                <a:lnTo>
                  <a:pt x="324763" y="182920"/>
                </a:lnTo>
                <a:lnTo>
                  <a:pt x="322896" y="181219"/>
                </a:lnTo>
                <a:close/>
              </a:path>
              <a:path w="532129" h="584835">
                <a:moveTo>
                  <a:pt x="300245" y="106712"/>
                </a:moveTo>
                <a:lnTo>
                  <a:pt x="294110" y="115005"/>
                </a:lnTo>
                <a:lnTo>
                  <a:pt x="287079" y="123450"/>
                </a:lnTo>
                <a:lnTo>
                  <a:pt x="279039" y="132167"/>
                </a:lnTo>
                <a:lnTo>
                  <a:pt x="270341" y="140808"/>
                </a:lnTo>
                <a:lnTo>
                  <a:pt x="313336" y="140808"/>
                </a:lnTo>
                <a:lnTo>
                  <a:pt x="317736" y="135920"/>
                </a:lnTo>
                <a:lnTo>
                  <a:pt x="325999" y="125855"/>
                </a:lnTo>
                <a:lnTo>
                  <a:pt x="332544" y="116815"/>
                </a:lnTo>
                <a:lnTo>
                  <a:pt x="300245" y="106712"/>
                </a:lnTo>
                <a:close/>
              </a:path>
              <a:path w="532129" h="584835">
                <a:moveTo>
                  <a:pt x="225476" y="7581"/>
                </a:moveTo>
                <a:lnTo>
                  <a:pt x="203348" y="27787"/>
                </a:lnTo>
                <a:lnTo>
                  <a:pt x="207761" y="30393"/>
                </a:lnTo>
                <a:lnTo>
                  <a:pt x="213220" y="33786"/>
                </a:lnTo>
                <a:lnTo>
                  <a:pt x="219724" y="37968"/>
                </a:lnTo>
                <a:lnTo>
                  <a:pt x="227273" y="42941"/>
                </a:lnTo>
                <a:lnTo>
                  <a:pt x="233648" y="46728"/>
                </a:lnTo>
                <a:lnTo>
                  <a:pt x="238430" y="49679"/>
                </a:lnTo>
                <a:lnTo>
                  <a:pt x="241626" y="51779"/>
                </a:lnTo>
                <a:lnTo>
                  <a:pt x="227196" y="61723"/>
                </a:lnTo>
                <a:lnTo>
                  <a:pt x="213215" y="70721"/>
                </a:lnTo>
                <a:lnTo>
                  <a:pt x="199683" y="78771"/>
                </a:lnTo>
                <a:lnTo>
                  <a:pt x="186600" y="85874"/>
                </a:lnTo>
                <a:lnTo>
                  <a:pt x="196285" y="94206"/>
                </a:lnTo>
                <a:lnTo>
                  <a:pt x="203799" y="100875"/>
                </a:lnTo>
                <a:lnTo>
                  <a:pt x="209144" y="105883"/>
                </a:lnTo>
                <a:lnTo>
                  <a:pt x="212321" y="109234"/>
                </a:lnTo>
                <a:lnTo>
                  <a:pt x="225891" y="101149"/>
                </a:lnTo>
                <a:lnTo>
                  <a:pt x="239684" y="92036"/>
                </a:lnTo>
                <a:lnTo>
                  <a:pt x="253702" y="81893"/>
                </a:lnTo>
                <a:lnTo>
                  <a:pt x="267946" y="70720"/>
                </a:lnTo>
                <a:lnTo>
                  <a:pt x="318824" y="70720"/>
                </a:lnTo>
                <a:lnTo>
                  <a:pt x="311307" y="64092"/>
                </a:lnTo>
                <a:lnTo>
                  <a:pt x="302112" y="56752"/>
                </a:lnTo>
                <a:lnTo>
                  <a:pt x="291870" y="49257"/>
                </a:lnTo>
                <a:lnTo>
                  <a:pt x="300913" y="40495"/>
                </a:lnTo>
                <a:lnTo>
                  <a:pt x="309217" y="31573"/>
                </a:lnTo>
                <a:lnTo>
                  <a:pt x="266748" y="31573"/>
                </a:lnTo>
                <a:lnTo>
                  <a:pt x="252950" y="23209"/>
                </a:lnTo>
                <a:lnTo>
                  <a:pt x="241469" y="16419"/>
                </a:lnTo>
                <a:lnTo>
                  <a:pt x="232315" y="11211"/>
                </a:lnTo>
                <a:lnTo>
                  <a:pt x="225476" y="7581"/>
                </a:lnTo>
                <a:close/>
              </a:path>
              <a:path w="532129" h="584835">
                <a:moveTo>
                  <a:pt x="318824" y="70720"/>
                </a:moveTo>
                <a:lnTo>
                  <a:pt x="267946" y="70720"/>
                </a:lnTo>
                <a:lnTo>
                  <a:pt x="277514" y="78142"/>
                </a:lnTo>
                <a:lnTo>
                  <a:pt x="286485" y="85877"/>
                </a:lnTo>
                <a:lnTo>
                  <a:pt x="294860" y="93927"/>
                </a:lnTo>
                <a:lnTo>
                  <a:pt x="302640" y="102293"/>
                </a:lnTo>
                <a:lnTo>
                  <a:pt x="326556" y="78301"/>
                </a:lnTo>
                <a:lnTo>
                  <a:pt x="319455" y="71276"/>
                </a:lnTo>
                <a:lnTo>
                  <a:pt x="318824" y="70720"/>
                </a:lnTo>
                <a:close/>
              </a:path>
              <a:path w="532129" h="584835">
                <a:moveTo>
                  <a:pt x="293667" y="1264"/>
                </a:moveTo>
                <a:lnTo>
                  <a:pt x="287947" y="8842"/>
                </a:lnTo>
                <a:lnTo>
                  <a:pt x="281553" y="16421"/>
                </a:lnTo>
                <a:lnTo>
                  <a:pt x="274488" y="23996"/>
                </a:lnTo>
                <a:lnTo>
                  <a:pt x="266748" y="31573"/>
                </a:lnTo>
                <a:lnTo>
                  <a:pt x="309217" y="31573"/>
                </a:lnTo>
                <a:lnTo>
                  <a:pt x="309511" y="31258"/>
                </a:lnTo>
                <a:lnTo>
                  <a:pt x="317662" y="21549"/>
                </a:lnTo>
                <a:lnTo>
                  <a:pt x="325367" y="11367"/>
                </a:lnTo>
                <a:lnTo>
                  <a:pt x="293667" y="1264"/>
                </a:lnTo>
                <a:close/>
              </a:path>
              <a:path w="532129" h="584835">
                <a:moveTo>
                  <a:pt x="162084" y="0"/>
                </a:moveTo>
                <a:lnTo>
                  <a:pt x="138980" y="9276"/>
                </a:lnTo>
                <a:lnTo>
                  <a:pt x="116924" y="17526"/>
                </a:lnTo>
                <a:lnTo>
                  <a:pt x="95917" y="24747"/>
                </a:lnTo>
                <a:lnTo>
                  <a:pt x="75957" y="30941"/>
                </a:lnTo>
                <a:lnTo>
                  <a:pt x="176813" y="30941"/>
                </a:lnTo>
                <a:lnTo>
                  <a:pt x="186009" y="27154"/>
                </a:lnTo>
                <a:lnTo>
                  <a:pt x="162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45516" y="573743"/>
            <a:ext cx="560070" cy="581025"/>
          </a:xfrm>
          <a:custGeom>
            <a:avLst/>
            <a:gdLst/>
            <a:ahLst/>
            <a:cxnLst/>
            <a:rect l="l" t="t" r="r" b="b"/>
            <a:pathLst>
              <a:path w="560070" h="581025">
                <a:moveTo>
                  <a:pt x="303230" y="371277"/>
                </a:moveTo>
                <a:lnTo>
                  <a:pt x="255979" y="371277"/>
                </a:lnTo>
                <a:lnTo>
                  <a:pt x="255979" y="580908"/>
                </a:lnTo>
                <a:lnTo>
                  <a:pt x="303230" y="580908"/>
                </a:lnTo>
                <a:lnTo>
                  <a:pt x="303230" y="371277"/>
                </a:lnTo>
                <a:close/>
              </a:path>
              <a:path w="560070" h="581025">
                <a:moveTo>
                  <a:pt x="140546" y="406637"/>
                </a:moveTo>
                <a:lnTo>
                  <a:pt x="101260" y="453836"/>
                </a:lnTo>
                <a:lnTo>
                  <a:pt x="70720" y="483039"/>
                </a:lnTo>
                <a:lnTo>
                  <a:pt x="36967" y="510032"/>
                </a:lnTo>
                <a:lnTo>
                  <a:pt x="0" y="534812"/>
                </a:lnTo>
                <a:lnTo>
                  <a:pt x="10613" y="541599"/>
                </a:lnTo>
                <a:lnTo>
                  <a:pt x="20927" y="549334"/>
                </a:lnTo>
                <a:lnTo>
                  <a:pt x="30946" y="558018"/>
                </a:lnTo>
                <a:lnTo>
                  <a:pt x="40673" y="567651"/>
                </a:lnTo>
                <a:lnTo>
                  <a:pt x="45049" y="564699"/>
                </a:lnTo>
                <a:lnTo>
                  <a:pt x="91128" y="527715"/>
                </a:lnTo>
                <a:lnTo>
                  <a:pt x="125294" y="495671"/>
                </a:lnTo>
                <a:lnTo>
                  <a:pt x="156922" y="461415"/>
                </a:lnTo>
                <a:lnTo>
                  <a:pt x="186009" y="424945"/>
                </a:lnTo>
                <a:lnTo>
                  <a:pt x="140546" y="406637"/>
                </a:lnTo>
                <a:close/>
              </a:path>
              <a:path w="560070" h="581025">
                <a:moveTo>
                  <a:pt x="403711" y="404107"/>
                </a:moveTo>
                <a:lnTo>
                  <a:pt x="366630" y="430629"/>
                </a:lnTo>
                <a:lnTo>
                  <a:pt x="370611" y="433581"/>
                </a:lnTo>
                <a:lnTo>
                  <a:pt x="375004" y="436946"/>
                </a:lnTo>
                <a:lnTo>
                  <a:pt x="422811" y="476288"/>
                </a:lnTo>
                <a:lnTo>
                  <a:pt x="459782" y="509081"/>
                </a:lnTo>
                <a:lnTo>
                  <a:pt x="490698" y="539113"/>
                </a:lnTo>
                <a:lnTo>
                  <a:pt x="515560" y="566386"/>
                </a:lnTo>
                <a:lnTo>
                  <a:pt x="555625" y="536710"/>
                </a:lnTo>
                <a:lnTo>
                  <a:pt x="553627" y="534180"/>
                </a:lnTo>
                <a:lnTo>
                  <a:pt x="551038" y="531456"/>
                </a:lnTo>
                <a:lnTo>
                  <a:pt x="547850" y="528496"/>
                </a:lnTo>
                <a:lnTo>
                  <a:pt x="517533" y="498469"/>
                </a:lnTo>
                <a:lnTo>
                  <a:pt x="483405" y="467728"/>
                </a:lnTo>
                <a:lnTo>
                  <a:pt x="445464" y="436274"/>
                </a:lnTo>
                <a:lnTo>
                  <a:pt x="403711" y="404107"/>
                </a:lnTo>
                <a:close/>
              </a:path>
              <a:path w="560070" h="581025">
                <a:moveTo>
                  <a:pt x="541934" y="364328"/>
                </a:moveTo>
                <a:lnTo>
                  <a:pt x="479069" y="364328"/>
                </a:lnTo>
                <a:lnTo>
                  <a:pt x="491667" y="378891"/>
                </a:lnTo>
                <a:lnTo>
                  <a:pt x="502544" y="392270"/>
                </a:lnTo>
                <a:lnTo>
                  <a:pt x="511702" y="404465"/>
                </a:lnTo>
                <a:lnTo>
                  <a:pt x="519144" y="415475"/>
                </a:lnTo>
                <a:lnTo>
                  <a:pt x="559817" y="387064"/>
                </a:lnTo>
                <a:lnTo>
                  <a:pt x="557422" y="383277"/>
                </a:lnTo>
                <a:lnTo>
                  <a:pt x="554436" y="379280"/>
                </a:lnTo>
                <a:lnTo>
                  <a:pt x="550844" y="375063"/>
                </a:lnTo>
                <a:lnTo>
                  <a:pt x="541934" y="364328"/>
                </a:lnTo>
                <a:close/>
              </a:path>
              <a:path w="560070" h="581025">
                <a:moveTo>
                  <a:pt x="86119" y="146492"/>
                </a:moveTo>
                <a:lnTo>
                  <a:pt x="55624" y="176168"/>
                </a:lnTo>
                <a:lnTo>
                  <a:pt x="59209" y="178689"/>
                </a:lnTo>
                <a:lnTo>
                  <a:pt x="98307" y="203791"/>
                </a:lnTo>
                <a:lnTo>
                  <a:pt x="134267" y="229838"/>
                </a:lnTo>
                <a:lnTo>
                  <a:pt x="167087" y="256831"/>
                </a:lnTo>
                <a:lnTo>
                  <a:pt x="196770" y="284770"/>
                </a:lnTo>
                <a:lnTo>
                  <a:pt x="181592" y="297598"/>
                </a:lnTo>
                <a:lnTo>
                  <a:pt x="167760" y="308925"/>
                </a:lnTo>
                <a:lnTo>
                  <a:pt x="155275" y="318752"/>
                </a:lnTo>
                <a:lnTo>
                  <a:pt x="144139" y="327079"/>
                </a:lnTo>
                <a:lnTo>
                  <a:pt x="10161" y="328968"/>
                </a:lnTo>
                <a:lnTo>
                  <a:pt x="15550" y="377593"/>
                </a:lnTo>
                <a:lnTo>
                  <a:pt x="255979" y="371277"/>
                </a:lnTo>
                <a:lnTo>
                  <a:pt x="303230" y="371277"/>
                </a:lnTo>
                <a:lnTo>
                  <a:pt x="303230" y="370020"/>
                </a:lnTo>
                <a:lnTo>
                  <a:pt x="312203" y="370020"/>
                </a:lnTo>
                <a:lnTo>
                  <a:pt x="312802" y="369379"/>
                </a:lnTo>
                <a:lnTo>
                  <a:pt x="331936" y="369379"/>
                </a:lnTo>
                <a:lnTo>
                  <a:pt x="332544" y="368755"/>
                </a:lnTo>
                <a:lnTo>
                  <a:pt x="351678" y="368755"/>
                </a:lnTo>
                <a:lnTo>
                  <a:pt x="352277" y="368123"/>
                </a:lnTo>
                <a:lnTo>
                  <a:pt x="371412" y="368123"/>
                </a:lnTo>
                <a:lnTo>
                  <a:pt x="372011" y="367490"/>
                </a:lnTo>
                <a:lnTo>
                  <a:pt x="391154" y="367490"/>
                </a:lnTo>
                <a:lnTo>
                  <a:pt x="391753" y="366858"/>
                </a:lnTo>
                <a:lnTo>
                  <a:pt x="410289" y="366858"/>
                </a:lnTo>
                <a:lnTo>
                  <a:pt x="410887" y="366225"/>
                </a:lnTo>
                <a:lnTo>
                  <a:pt x="430031" y="366225"/>
                </a:lnTo>
                <a:lnTo>
                  <a:pt x="430621" y="365593"/>
                </a:lnTo>
                <a:lnTo>
                  <a:pt x="449165" y="365593"/>
                </a:lnTo>
                <a:lnTo>
                  <a:pt x="449764" y="364961"/>
                </a:lnTo>
                <a:lnTo>
                  <a:pt x="468899" y="364961"/>
                </a:lnTo>
                <a:lnTo>
                  <a:pt x="469506" y="364328"/>
                </a:lnTo>
                <a:lnTo>
                  <a:pt x="541934" y="364328"/>
                </a:lnTo>
                <a:lnTo>
                  <a:pt x="523626" y="342271"/>
                </a:lnTo>
                <a:lnTo>
                  <a:pt x="508722" y="326446"/>
                </a:lnTo>
                <a:lnTo>
                  <a:pt x="210524" y="326446"/>
                </a:lnTo>
                <a:lnTo>
                  <a:pt x="250231" y="292858"/>
                </a:lnTo>
                <a:lnTo>
                  <a:pt x="288410" y="259025"/>
                </a:lnTo>
                <a:lnTo>
                  <a:pt x="294679" y="253196"/>
                </a:lnTo>
                <a:lnTo>
                  <a:pt x="231464" y="253196"/>
                </a:lnTo>
                <a:lnTo>
                  <a:pt x="218115" y="240891"/>
                </a:lnTo>
                <a:lnTo>
                  <a:pt x="202003" y="227318"/>
                </a:lnTo>
                <a:lnTo>
                  <a:pt x="183126" y="212478"/>
                </a:lnTo>
                <a:lnTo>
                  <a:pt x="161486" y="196374"/>
                </a:lnTo>
                <a:lnTo>
                  <a:pt x="185337" y="172381"/>
                </a:lnTo>
                <a:lnTo>
                  <a:pt x="127989" y="172381"/>
                </a:lnTo>
                <a:lnTo>
                  <a:pt x="124793" y="170273"/>
                </a:lnTo>
                <a:lnTo>
                  <a:pt x="119809" y="167119"/>
                </a:lnTo>
                <a:lnTo>
                  <a:pt x="97339" y="153122"/>
                </a:lnTo>
                <a:lnTo>
                  <a:pt x="91169" y="149414"/>
                </a:lnTo>
                <a:lnTo>
                  <a:pt x="86119" y="146492"/>
                </a:lnTo>
                <a:close/>
              </a:path>
              <a:path w="560070" h="581025">
                <a:moveTo>
                  <a:pt x="409690" y="232990"/>
                </a:moveTo>
                <a:lnTo>
                  <a:pt x="373208" y="257624"/>
                </a:lnTo>
                <a:lnTo>
                  <a:pt x="391076" y="273722"/>
                </a:lnTo>
                <a:lnTo>
                  <a:pt x="408196" y="289822"/>
                </a:lnTo>
                <a:lnTo>
                  <a:pt x="424569" y="305924"/>
                </a:lnTo>
                <a:lnTo>
                  <a:pt x="440193" y="322027"/>
                </a:lnTo>
                <a:lnTo>
                  <a:pt x="210524" y="326446"/>
                </a:lnTo>
                <a:lnTo>
                  <a:pt x="508722" y="326446"/>
                </a:lnTo>
                <a:lnTo>
                  <a:pt x="491029" y="307660"/>
                </a:lnTo>
                <a:lnTo>
                  <a:pt x="453050" y="271233"/>
                </a:lnTo>
                <a:lnTo>
                  <a:pt x="409690" y="232990"/>
                </a:lnTo>
                <a:close/>
              </a:path>
              <a:path w="560070" h="581025">
                <a:moveTo>
                  <a:pt x="382780" y="96610"/>
                </a:moveTo>
                <a:lnTo>
                  <a:pt x="351116" y="133392"/>
                </a:lnTo>
                <a:lnTo>
                  <a:pt x="315341" y="171750"/>
                </a:lnTo>
                <a:lnTo>
                  <a:pt x="275456" y="211684"/>
                </a:lnTo>
                <a:lnTo>
                  <a:pt x="231464" y="253196"/>
                </a:lnTo>
                <a:lnTo>
                  <a:pt x="294679" y="253196"/>
                </a:lnTo>
                <a:lnTo>
                  <a:pt x="325060" y="224947"/>
                </a:lnTo>
                <a:lnTo>
                  <a:pt x="360182" y="190623"/>
                </a:lnTo>
                <a:lnTo>
                  <a:pt x="393775" y="156053"/>
                </a:lnTo>
                <a:lnTo>
                  <a:pt x="425839" y="121234"/>
                </a:lnTo>
                <a:lnTo>
                  <a:pt x="382780" y="96610"/>
                </a:lnTo>
                <a:close/>
              </a:path>
              <a:path w="560070" h="581025">
                <a:moveTo>
                  <a:pt x="268544" y="75771"/>
                </a:moveTo>
                <a:lnTo>
                  <a:pt x="208728" y="75771"/>
                </a:lnTo>
                <a:lnTo>
                  <a:pt x="188430" y="102886"/>
                </a:lnTo>
                <a:lnTo>
                  <a:pt x="168207" y="128026"/>
                </a:lnTo>
                <a:lnTo>
                  <a:pt x="148059" y="151192"/>
                </a:lnTo>
                <a:lnTo>
                  <a:pt x="127989" y="172381"/>
                </a:lnTo>
                <a:lnTo>
                  <a:pt x="185337" y="172381"/>
                </a:lnTo>
                <a:lnTo>
                  <a:pt x="189927" y="167765"/>
                </a:lnTo>
                <a:lnTo>
                  <a:pt x="217251" y="138128"/>
                </a:lnTo>
                <a:lnTo>
                  <a:pt x="243457" y="107464"/>
                </a:lnTo>
                <a:lnTo>
                  <a:pt x="268544" y="75771"/>
                </a:lnTo>
                <a:close/>
              </a:path>
              <a:path w="560070" h="581025">
                <a:moveTo>
                  <a:pt x="478471" y="0"/>
                </a:moveTo>
                <a:lnTo>
                  <a:pt x="473689" y="851"/>
                </a:lnTo>
                <a:lnTo>
                  <a:pt x="468697" y="1897"/>
                </a:lnTo>
                <a:lnTo>
                  <a:pt x="463519" y="3162"/>
                </a:lnTo>
                <a:lnTo>
                  <a:pt x="427439" y="9484"/>
                </a:lnTo>
                <a:lnTo>
                  <a:pt x="388318" y="15260"/>
                </a:lnTo>
                <a:lnTo>
                  <a:pt x="346155" y="20490"/>
                </a:lnTo>
                <a:lnTo>
                  <a:pt x="300950" y="25174"/>
                </a:lnTo>
                <a:lnTo>
                  <a:pt x="252704" y="29312"/>
                </a:lnTo>
                <a:lnTo>
                  <a:pt x="201417" y="32905"/>
                </a:lnTo>
                <a:lnTo>
                  <a:pt x="147088" y="35953"/>
                </a:lnTo>
                <a:lnTo>
                  <a:pt x="89717" y="38455"/>
                </a:lnTo>
                <a:lnTo>
                  <a:pt x="29305" y="40411"/>
                </a:lnTo>
                <a:lnTo>
                  <a:pt x="34052" y="53710"/>
                </a:lnTo>
                <a:lnTo>
                  <a:pt x="37528" y="65196"/>
                </a:lnTo>
                <a:lnTo>
                  <a:pt x="39735" y="74867"/>
                </a:lnTo>
                <a:lnTo>
                  <a:pt x="40673" y="82720"/>
                </a:lnTo>
                <a:lnTo>
                  <a:pt x="119761" y="80036"/>
                </a:lnTo>
                <a:lnTo>
                  <a:pt x="208728" y="75771"/>
                </a:lnTo>
                <a:lnTo>
                  <a:pt x="268544" y="75771"/>
                </a:lnTo>
                <a:lnTo>
                  <a:pt x="261368" y="71985"/>
                </a:lnTo>
                <a:lnTo>
                  <a:pt x="321128" y="67084"/>
                </a:lnTo>
                <a:lnTo>
                  <a:pt x="376008" y="61477"/>
                </a:lnTo>
                <a:lnTo>
                  <a:pt x="426007" y="55163"/>
                </a:lnTo>
                <a:lnTo>
                  <a:pt x="471127" y="48142"/>
                </a:lnTo>
                <a:lnTo>
                  <a:pt x="511368" y="40411"/>
                </a:lnTo>
                <a:lnTo>
                  <a:pt x="478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71390" y="1397020"/>
            <a:ext cx="140970" cy="271145"/>
          </a:xfrm>
          <a:custGeom>
            <a:avLst/>
            <a:gdLst/>
            <a:ahLst/>
            <a:cxnLst/>
            <a:rect l="l" t="t" r="r" b="b"/>
            <a:pathLst>
              <a:path w="140969" h="271144">
                <a:moveTo>
                  <a:pt x="140808" y="242823"/>
                </a:moveTo>
                <a:lnTo>
                  <a:pt x="0" y="242823"/>
                </a:lnTo>
                <a:lnTo>
                  <a:pt x="0" y="270965"/>
                </a:lnTo>
                <a:lnTo>
                  <a:pt x="140808" y="270965"/>
                </a:lnTo>
                <a:lnTo>
                  <a:pt x="140808" y="242823"/>
                </a:lnTo>
                <a:close/>
              </a:path>
              <a:path w="140969" h="271144">
                <a:moveTo>
                  <a:pt x="89205" y="0"/>
                </a:moveTo>
                <a:lnTo>
                  <a:pt x="64935" y="0"/>
                </a:lnTo>
                <a:lnTo>
                  <a:pt x="53400" y="6222"/>
                </a:lnTo>
                <a:lnTo>
                  <a:pt x="40668" y="11542"/>
                </a:lnTo>
                <a:lnTo>
                  <a:pt x="26741" y="15962"/>
                </a:lnTo>
                <a:lnTo>
                  <a:pt x="11620" y="19480"/>
                </a:lnTo>
                <a:lnTo>
                  <a:pt x="11620" y="40765"/>
                </a:lnTo>
                <a:lnTo>
                  <a:pt x="57075" y="40765"/>
                </a:lnTo>
                <a:lnTo>
                  <a:pt x="57075" y="242823"/>
                </a:lnTo>
                <a:lnTo>
                  <a:pt x="89205" y="242823"/>
                </a:lnTo>
                <a:lnTo>
                  <a:pt x="892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72309" y="1391960"/>
            <a:ext cx="160020" cy="281305"/>
          </a:xfrm>
          <a:custGeom>
            <a:avLst/>
            <a:gdLst/>
            <a:ahLst/>
            <a:cxnLst/>
            <a:rect l="l" t="t" r="r" b="b"/>
            <a:pathLst>
              <a:path w="160019" h="281305">
                <a:moveTo>
                  <a:pt x="80317" y="0"/>
                </a:moveTo>
                <a:lnTo>
                  <a:pt x="25377" y="28554"/>
                </a:lnTo>
                <a:lnTo>
                  <a:pt x="2819" y="93497"/>
                </a:lnTo>
                <a:lnTo>
                  <a:pt x="0" y="139635"/>
                </a:lnTo>
                <a:lnTo>
                  <a:pt x="768" y="164174"/>
                </a:lnTo>
                <a:lnTo>
                  <a:pt x="6919" y="206750"/>
                </a:lnTo>
                <a:lnTo>
                  <a:pt x="24115" y="249256"/>
                </a:lnTo>
                <a:lnTo>
                  <a:pt x="58121" y="277219"/>
                </a:lnTo>
                <a:lnTo>
                  <a:pt x="80317" y="280713"/>
                </a:lnTo>
                <a:lnTo>
                  <a:pt x="90313" y="280015"/>
                </a:lnTo>
                <a:lnTo>
                  <a:pt x="99797" y="277918"/>
                </a:lnTo>
                <a:lnTo>
                  <a:pt x="108769" y="274423"/>
                </a:lnTo>
                <a:lnTo>
                  <a:pt x="117229" y="269531"/>
                </a:lnTo>
                <a:lnTo>
                  <a:pt x="132010" y="254014"/>
                </a:lnTo>
                <a:lnTo>
                  <a:pt x="76218" y="254014"/>
                </a:lnTo>
                <a:lnTo>
                  <a:pt x="72111" y="253297"/>
                </a:lnTo>
                <a:lnTo>
                  <a:pt x="40329" y="216582"/>
                </a:lnTo>
                <a:lnTo>
                  <a:pt x="31101" y="139635"/>
                </a:lnTo>
                <a:lnTo>
                  <a:pt x="31271" y="127504"/>
                </a:lnTo>
                <a:lnTo>
                  <a:pt x="40068" y="65378"/>
                </a:lnTo>
                <a:lnTo>
                  <a:pt x="63309" y="31641"/>
                </a:lnTo>
                <a:lnTo>
                  <a:pt x="80317" y="27424"/>
                </a:lnTo>
                <a:lnTo>
                  <a:pt x="132966" y="27424"/>
                </a:lnTo>
                <a:lnTo>
                  <a:pt x="121838" y="14343"/>
                </a:lnTo>
                <a:lnTo>
                  <a:pt x="102914" y="3586"/>
                </a:lnTo>
                <a:lnTo>
                  <a:pt x="80317" y="0"/>
                </a:lnTo>
                <a:close/>
              </a:path>
              <a:path w="160019" h="281305">
                <a:moveTo>
                  <a:pt x="132966" y="27424"/>
                </a:moveTo>
                <a:lnTo>
                  <a:pt x="83049" y="27424"/>
                </a:lnTo>
                <a:lnTo>
                  <a:pt x="85899" y="27787"/>
                </a:lnTo>
                <a:lnTo>
                  <a:pt x="88859" y="28504"/>
                </a:lnTo>
                <a:lnTo>
                  <a:pt x="118851" y="61341"/>
                </a:lnTo>
                <a:lnTo>
                  <a:pt x="128849" y="139635"/>
                </a:lnTo>
                <a:lnTo>
                  <a:pt x="128614" y="154183"/>
                </a:lnTo>
                <a:lnTo>
                  <a:pt x="125088" y="192680"/>
                </a:lnTo>
                <a:lnTo>
                  <a:pt x="108771" y="238682"/>
                </a:lnTo>
                <a:lnTo>
                  <a:pt x="80317" y="254014"/>
                </a:lnTo>
                <a:lnTo>
                  <a:pt x="132010" y="254014"/>
                </a:lnTo>
                <a:lnTo>
                  <a:pt x="135917" y="249913"/>
                </a:lnTo>
                <a:lnTo>
                  <a:pt x="149265" y="221724"/>
                </a:lnTo>
                <a:lnTo>
                  <a:pt x="157273" y="184964"/>
                </a:lnTo>
                <a:lnTo>
                  <a:pt x="159942" y="139635"/>
                </a:lnTo>
                <a:lnTo>
                  <a:pt x="159229" y="116005"/>
                </a:lnTo>
                <a:lnTo>
                  <a:pt x="157126" y="94540"/>
                </a:lnTo>
                <a:lnTo>
                  <a:pt x="153603" y="74964"/>
                </a:lnTo>
                <a:lnTo>
                  <a:pt x="148667" y="57370"/>
                </a:lnTo>
                <a:lnTo>
                  <a:pt x="137090" y="32272"/>
                </a:lnTo>
                <a:lnTo>
                  <a:pt x="132966" y="274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85542" y="1393042"/>
            <a:ext cx="162560" cy="280035"/>
          </a:xfrm>
          <a:custGeom>
            <a:avLst/>
            <a:gdLst/>
            <a:ahLst/>
            <a:cxnLst/>
            <a:rect l="l" t="t" r="r" b="b"/>
            <a:pathLst>
              <a:path w="162560" h="280035">
                <a:moveTo>
                  <a:pt x="83049" y="0"/>
                </a:moveTo>
                <a:lnTo>
                  <a:pt x="40327" y="12632"/>
                </a:lnTo>
                <a:lnTo>
                  <a:pt x="14371" y="51598"/>
                </a:lnTo>
                <a:lnTo>
                  <a:pt x="12641" y="68915"/>
                </a:lnTo>
                <a:lnTo>
                  <a:pt x="14922" y="86620"/>
                </a:lnTo>
                <a:lnTo>
                  <a:pt x="21437" y="102925"/>
                </a:lnTo>
                <a:lnTo>
                  <a:pt x="32182" y="117830"/>
                </a:lnTo>
                <a:lnTo>
                  <a:pt x="47158" y="131337"/>
                </a:lnTo>
                <a:lnTo>
                  <a:pt x="47158" y="133142"/>
                </a:lnTo>
                <a:lnTo>
                  <a:pt x="8969" y="170578"/>
                </a:lnTo>
                <a:lnTo>
                  <a:pt x="0" y="207834"/>
                </a:lnTo>
                <a:lnTo>
                  <a:pt x="1024" y="220236"/>
                </a:lnTo>
                <a:lnTo>
                  <a:pt x="29346" y="264410"/>
                </a:lnTo>
                <a:lnTo>
                  <a:pt x="82020" y="279634"/>
                </a:lnTo>
                <a:lnTo>
                  <a:pt x="96846" y="278642"/>
                </a:lnTo>
                <a:lnTo>
                  <a:pt x="110559" y="275666"/>
                </a:lnTo>
                <a:lnTo>
                  <a:pt x="123161" y="270704"/>
                </a:lnTo>
                <a:lnTo>
                  <a:pt x="134651" y="263754"/>
                </a:lnTo>
                <a:lnTo>
                  <a:pt x="144744" y="254739"/>
                </a:lnTo>
                <a:lnTo>
                  <a:pt x="82703" y="254739"/>
                </a:lnTo>
                <a:lnTo>
                  <a:pt x="74052" y="254175"/>
                </a:lnTo>
                <a:lnTo>
                  <a:pt x="34513" y="228221"/>
                </a:lnTo>
                <a:lnTo>
                  <a:pt x="29043" y="204579"/>
                </a:lnTo>
                <a:lnTo>
                  <a:pt x="31863" y="187488"/>
                </a:lnTo>
                <a:lnTo>
                  <a:pt x="38613" y="171569"/>
                </a:lnTo>
                <a:lnTo>
                  <a:pt x="49294" y="156821"/>
                </a:lnTo>
                <a:lnTo>
                  <a:pt x="63906" y="143245"/>
                </a:lnTo>
                <a:lnTo>
                  <a:pt x="125050" y="143245"/>
                </a:lnTo>
                <a:lnTo>
                  <a:pt x="118932" y="138556"/>
                </a:lnTo>
                <a:lnTo>
                  <a:pt x="118932" y="136751"/>
                </a:lnTo>
                <a:lnTo>
                  <a:pt x="120981" y="135073"/>
                </a:lnTo>
                <a:lnTo>
                  <a:pt x="123149" y="133142"/>
                </a:lnTo>
                <a:lnTo>
                  <a:pt x="125426" y="130975"/>
                </a:lnTo>
                <a:lnTo>
                  <a:pt x="128269" y="127728"/>
                </a:lnTo>
                <a:lnTo>
                  <a:pt x="99452" y="127728"/>
                </a:lnTo>
                <a:lnTo>
                  <a:pt x="91525" y="124368"/>
                </a:lnTo>
                <a:lnTo>
                  <a:pt x="49551" y="94716"/>
                </a:lnTo>
                <a:lnTo>
                  <a:pt x="41693" y="68915"/>
                </a:lnTo>
                <a:lnTo>
                  <a:pt x="41730" y="60102"/>
                </a:lnTo>
                <a:lnTo>
                  <a:pt x="71063" y="26188"/>
                </a:lnTo>
                <a:lnTo>
                  <a:pt x="82366" y="24903"/>
                </a:lnTo>
                <a:lnTo>
                  <a:pt x="138219" y="24903"/>
                </a:lnTo>
                <a:lnTo>
                  <a:pt x="132070" y="17254"/>
                </a:lnTo>
                <a:lnTo>
                  <a:pt x="118506" y="7669"/>
                </a:lnTo>
                <a:lnTo>
                  <a:pt x="102166" y="1917"/>
                </a:lnTo>
                <a:lnTo>
                  <a:pt x="83049" y="0"/>
                </a:lnTo>
                <a:close/>
              </a:path>
              <a:path w="162560" h="280035">
                <a:moveTo>
                  <a:pt x="125050" y="143245"/>
                </a:moveTo>
                <a:lnTo>
                  <a:pt x="63906" y="143245"/>
                </a:lnTo>
                <a:lnTo>
                  <a:pt x="75849" y="148433"/>
                </a:lnTo>
                <a:lnTo>
                  <a:pt x="86039" y="153169"/>
                </a:lnTo>
                <a:lnTo>
                  <a:pt x="124229" y="182575"/>
                </a:lnTo>
                <a:lnTo>
                  <a:pt x="131919" y="208914"/>
                </a:lnTo>
                <a:lnTo>
                  <a:pt x="131919" y="217575"/>
                </a:lnTo>
                <a:lnTo>
                  <a:pt x="108503" y="249237"/>
                </a:lnTo>
                <a:lnTo>
                  <a:pt x="82703" y="254739"/>
                </a:lnTo>
                <a:lnTo>
                  <a:pt x="144744" y="254739"/>
                </a:lnTo>
                <a:lnTo>
                  <a:pt x="146765" y="252934"/>
                </a:lnTo>
                <a:lnTo>
                  <a:pt x="155417" y="240307"/>
                </a:lnTo>
                <a:lnTo>
                  <a:pt x="160607" y="225873"/>
                </a:lnTo>
                <a:lnTo>
                  <a:pt x="162337" y="209631"/>
                </a:lnTo>
                <a:lnTo>
                  <a:pt x="159496" y="188548"/>
                </a:lnTo>
                <a:lnTo>
                  <a:pt x="151314" y="169675"/>
                </a:lnTo>
                <a:lnTo>
                  <a:pt x="137793" y="153012"/>
                </a:lnTo>
                <a:lnTo>
                  <a:pt x="125050" y="143245"/>
                </a:lnTo>
                <a:close/>
              </a:path>
              <a:path w="162560" h="280035">
                <a:moveTo>
                  <a:pt x="138219" y="24903"/>
                </a:moveTo>
                <a:lnTo>
                  <a:pt x="91474" y="24903"/>
                </a:lnTo>
                <a:lnTo>
                  <a:pt x="99561" y="27188"/>
                </a:lnTo>
                <a:lnTo>
                  <a:pt x="106628" y="31759"/>
                </a:lnTo>
                <a:lnTo>
                  <a:pt x="115151" y="39356"/>
                </a:lnTo>
                <a:lnTo>
                  <a:pt x="121239" y="48804"/>
                </a:lnTo>
                <a:lnTo>
                  <a:pt x="124891" y="60102"/>
                </a:lnTo>
                <a:lnTo>
                  <a:pt x="126109" y="73250"/>
                </a:lnTo>
                <a:lnTo>
                  <a:pt x="124314" y="87750"/>
                </a:lnTo>
                <a:lnTo>
                  <a:pt x="119273" y="101662"/>
                </a:lnTo>
                <a:lnTo>
                  <a:pt x="110985" y="114988"/>
                </a:lnTo>
                <a:lnTo>
                  <a:pt x="99452" y="127728"/>
                </a:lnTo>
                <a:lnTo>
                  <a:pt x="128269" y="127728"/>
                </a:lnTo>
                <a:lnTo>
                  <a:pt x="137685" y="116975"/>
                </a:lnTo>
                <a:lnTo>
                  <a:pt x="146442" y="102386"/>
                </a:lnTo>
                <a:lnTo>
                  <a:pt x="151697" y="87210"/>
                </a:lnTo>
                <a:lnTo>
                  <a:pt x="153449" y="71445"/>
                </a:lnTo>
                <a:lnTo>
                  <a:pt x="152788" y="60263"/>
                </a:lnTo>
                <a:lnTo>
                  <a:pt x="150800" y="49704"/>
                </a:lnTo>
                <a:lnTo>
                  <a:pt x="147490" y="39850"/>
                </a:lnTo>
                <a:lnTo>
                  <a:pt x="142857" y="30671"/>
                </a:lnTo>
                <a:lnTo>
                  <a:pt x="138219" y="249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07650" y="1362019"/>
            <a:ext cx="304165" cy="334645"/>
          </a:xfrm>
          <a:custGeom>
            <a:avLst/>
            <a:gdLst/>
            <a:ahLst/>
            <a:cxnLst/>
            <a:rect l="l" t="t" r="r" b="b"/>
            <a:pathLst>
              <a:path w="304164" h="334644">
                <a:moveTo>
                  <a:pt x="85098" y="311014"/>
                </a:moveTo>
                <a:lnTo>
                  <a:pt x="89425" y="318949"/>
                </a:lnTo>
                <a:lnTo>
                  <a:pt x="92385" y="326649"/>
                </a:lnTo>
                <a:lnTo>
                  <a:pt x="93987" y="334112"/>
                </a:lnTo>
                <a:lnTo>
                  <a:pt x="114427" y="333863"/>
                </a:lnTo>
                <a:lnTo>
                  <a:pt x="153221" y="329061"/>
                </a:lnTo>
                <a:lnTo>
                  <a:pt x="164387" y="317634"/>
                </a:lnTo>
                <a:lnTo>
                  <a:pt x="164387" y="311558"/>
                </a:lnTo>
                <a:lnTo>
                  <a:pt x="112183" y="311558"/>
                </a:lnTo>
                <a:lnTo>
                  <a:pt x="99560" y="311422"/>
                </a:lnTo>
                <a:lnTo>
                  <a:pt x="85098" y="311014"/>
                </a:lnTo>
                <a:close/>
              </a:path>
              <a:path w="304164" h="334644">
                <a:moveTo>
                  <a:pt x="164387" y="261587"/>
                </a:moveTo>
                <a:lnTo>
                  <a:pt x="139096" y="261587"/>
                </a:lnTo>
                <a:lnTo>
                  <a:pt x="139096" y="304883"/>
                </a:lnTo>
                <a:lnTo>
                  <a:pt x="138640" y="307522"/>
                </a:lnTo>
                <a:lnTo>
                  <a:pt x="136245" y="309572"/>
                </a:lnTo>
                <a:lnTo>
                  <a:pt x="131919" y="311014"/>
                </a:lnTo>
                <a:lnTo>
                  <a:pt x="122969" y="311422"/>
                </a:lnTo>
                <a:lnTo>
                  <a:pt x="112183" y="311558"/>
                </a:lnTo>
                <a:lnTo>
                  <a:pt x="164387" y="311558"/>
                </a:lnTo>
                <a:lnTo>
                  <a:pt x="164387" y="261587"/>
                </a:lnTo>
                <a:close/>
              </a:path>
              <a:path w="304164" h="334644">
                <a:moveTo>
                  <a:pt x="303829" y="239214"/>
                </a:moveTo>
                <a:lnTo>
                  <a:pt x="0" y="239214"/>
                </a:lnTo>
                <a:lnTo>
                  <a:pt x="0" y="261587"/>
                </a:lnTo>
                <a:lnTo>
                  <a:pt x="303829" y="261587"/>
                </a:lnTo>
                <a:lnTo>
                  <a:pt x="303829" y="239214"/>
                </a:lnTo>
                <a:close/>
              </a:path>
              <a:path w="304164" h="334644">
                <a:moveTo>
                  <a:pt x="227956" y="172828"/>
                </a:moveTo>
                <a:lnTo>
                  <a:pt x="222491" y="174270"/>
                </a:lnTo>
                <a:lnTo>
                  <a:pt x="61174" y="174270"/>
                </a:lnTo>
                <a:lnTo>
                  <a:pt x="61174" y="195193"/>
                </a:lnTo>
                <a:lnTo>
                  <a:pt x="196171" y="195193"/>
                </a:lnTo>
                <a:lnTo>
                  <a:pt x="186366" y="201530"/>
                </a:lnTo>
                <a:lnTo>
                  <a:pt x="176091" y="207552"/>
                </a:lnTo>
                <a:lnTo>
                  <a:pt x="165346" y="213257"/>
                </a:lnTo>
                <a:lnTo>
                  <a:pt x="154132" y="218646"/>
                </a:lnTo>
                <a:lnTo>
                  <a:pt x="139096" y="218646"/>
                </a:lnTo>
                <a:lnTo>
                  <a:pt x="139096" y="239214"/>
                </a:lnTo>
                <a:lnTo>
                  <a:pt x="164387" y="239214"/>
                </a:lnTo>
                <a:lnTo>
                  <a:pt x="164387" y="234525"/>
                </a:lnTo>
                <a:lnTo>
                  <a:pt x="187778" y="223001"/>
                </a:lnTo>
                <a:lnTo>
                  <a:pt x="208732" y="211162"/>
                </a:lnTo>
                <a:lnTo>
                  <a:pt x="227252" y="199008"/>
                </a:lnTo>
                <a:lnTo>
                  <a:pt x="243338" y="186541"/>
                </a:lnTo>
                <a:lnTo>
                  <a:pt x="227956" y="172828"/>
                </a:lnTo>
                <a:close/>
              </a:path>
              <a:path w="304164" h="334644">
                <a:moveTo>
                  <a:pt x="300413" y="128082"/>
                </a:moveTo>
                <a:lnTo>
                  <a:pt x="4444" y="128082"/>
                </a:lnTo>
                <a:lnTo>
                  <a:pt x="4444" y="195193"/>
                </a:lnTo>
                <a:lnTo>
                  <a:pt x="29052" y="195193"/>
                </a:lnTo>
                <a:lnTo>
                  <a:pt x="29052" y="149367"/>
                </a:lnTo>
                <a:lnTo>
                  <a:pt x="300413" y="149367"/>
                </a:lnTo>
                <a:lnTo>
                  <a:pt x="300413" y="128082"/>
                </a:lnTo>
                <a:close/>
              </a:path>
              <a:path w="304164" h="334644">
                <a:moveTo>
                  <a:pt x="300413" y="149367"/>
                </a:moveTo>
                <a:lnTo>
                  <a:pt x="274777" y="149367"/>
                </a:lnTo>
                <a:lnTo>
                  <a:pt x="274777" y="195193"/>
                </a:lnTo>
                <a:lnTo>
                  <a:pt x="300413" y="195193"/>
                </a:lnTo>
                <a:lnTo>
                  <a:pt x="300413" y="149367"/>
                </a:lnTo>
                <a:close/>
              </a:path>
              <a:path w="304164" h="334644">
                <a:moveTo>
                  <a:pt x="24945" y="12987"/>
                </a:moveTo>
                <a:lnTo>
                  <a:pt x="32121" y="128082"/>
                </a:lnTo>
                <a:lnTo>
                  <a:pt x="56046" y="128082"/>
                </a:lnTo>
                <a:lnTo>
                  <a:pt x="55026" y="107522"/>
                </a:lnTo>
                <a:lnTo>
                  <a:pt x="104925" y="107522"/>
                </a:lnTo>
                <a:lnTo>
                  <a:pt x="104925" y="88750"/>
                </a:lnTo>
                <a:lnTo>
                  <a:pt x="53997" y="88750"/>
                </a:lnTo>
                <a:lnTo>
                  <a:pt x="52631" y="68907"/>
                </a:lnTo>
                <a:lnTo>
                  <a:pt x="103558" y="68907"/>
                </a:lnTo>
                <a:lnTo>
                  <a:pt x="103558" y="49789"/>
                </a:lnTo>
                <a:lnTo>
                  <a:pt x="51602" y="49789"/>
                </a:lnTo>
                <a:lnTo>
                  <a:pt x="50581" y="33555"/>
                </a:lnTo>
                <a:lnTo>
                  <a:pt x="66493" y="29452"/>
                </a:lnTo>
                <a:lnTo>
                  <a:pt x="81083" y="25075"/>
                </a:lnTo>
                <a:lnTo>
                  <a:pt x="94350" y="20427"/>
                </a:lnTo>
                <a:lnTo>
                  <a:pt x="101029" y="17675"/>
                </a:lnTo>
                <a:lnTo>
                  <a:pt x="43405" y="17675"/>
                </a:lnTo>
                <a:lnTo>
                  <a:pt x="24945" y="12987"/>
                </a:lnTo>
                <a:close/>
              </a:path>
              <a:path w="304164" h="334644">
                <a:moveTo>
                  <a:pt x="280933" y="10819"/>
                </a:moveTo>
                <a:lnTo>
                  <a:pt x="199587" y="10819"/>
                </a:lnTo>
                <a:lnTo>
                  <a:pt x="199587" y="29583"/>
                </a:lnTo>
                <a:lnTo>
                  <a:pt x="255642" y="29583"/>
                </a:lnTo>
                <a:lnTo>
                  <a:pt x="254613" y="49789"/>
                </a:lnTo>
                <a:lnTo>
                  <a:pt x="200953" y="49789"/>
                </a:lnTo>
                <a:lnTo>
                  <a:pt x="200953" y="68907"/>
                </a:lnTo>
                <a:lnTo>
                  <a:pt x="253592" y="68907"/>
                </a:lnTo>
                <a:lnTo>
                  <a:pt x="251881" y="88750"/>
                </a:lnTo>
                <a:lnTo>
                  <a:pt x="199249" y="88750"/>
                </a:lnTo>
                <a:lnTo>
                  <a:pt x="199249" y="107522"/>
                </a:lnTo>
                <a:lnTo>
                  <a:pt x="250514" y="107522"/>
                </a:lnTo>
                <a:lnTo>
                  <a:pt x="248465" y="128082"/>
                </a:lnTo>
                <a:lnTo>
                  <a:pt x="273073" y="128082"/>
                </a:lnTo>
                <a:lnTo>
                  <a:pt x="275742" y="97484"/>
                </a:lnTo>
                <a:lnTo>
                  <a:pt x="277942" y="67740"/>
                </a:lnTo>
                <a:lnTo>
                  <a:pt x="279673" y="38851"/>
                </a:lnTo>
                <a:lnTo>
                  <a:pt x="280933" y="10819"/>
                </a:lnTo>
                <a:close/>
              </a:path>
              <a:path w="304164" h="334644">
                <a:moveTo>
                  <a:pt x="131582" y="66385"/>
                </a:moveTo>
                <a:lnTo>
                  <a:pt x="118595" y="77930"/>
                </a:lnTo>
                <a:lnTo>
                  <a:pt x="121099" y="79372"/>
                </a:lnTo>
                <a:lnTo>
                  <a:pt x="125088" y="81902"/>
                </a:lnTo>
                <a:lnTo>
                  <a:pt x="130553" y="85512"/>
                </a:lnTo>
                <a:lnTo>
                  <a:pt x="134660" y="88396"/>
                </a:lnTo>
                <a:lnTo>
                  <a:pt x="137839" y="90563"/>
                </a:lnTo>
                <a:lnTo>
                  <a:pt x="107311" y="112573"/>
                </a:lnTo>
                <a:lnTo>
                  <a:pt x="112320" y="115938"/>
                </a:lnTo>
                <a:lnTo>
                  <a:pt x="117338" y="120509"/>
                </a:lnTo>
                <a:lnTo>
                  <a:pt x="122356" y="126277"/>
                </a:lnTo>
                <a:lnTo>
                  <a:pt x="130554" y="121341"/>
                </a:lnTo>
                <a:lnTo>
                  <a:pt x="138755" y="115907"/>
                </a:lnTo>
                <a:lnTo>
                  <a:pt x="146958" y="109976"/>
                </a:lnTo>
                <a:lnTo>
                  <a:pt x="155161" y="103550"/>
                </a:lnTo>
                <a:lnTo>
                  <a:pt x="184517" y="103550"/>
                </a:lnTo>
                <a:lnTo>
                  <a:pt x="180451" y="99849"/>
                </a:lnTo>
                <a:lnTo>
                  <a:pt x="174981" y="95316"/>
                </a:lnTo>
                <a:lnTo>
                  <a:pt x="169168" y="90917"/>
                </a:lnTo>
                <a:lnTo>
                  <a:pt x="175855" y="83998"/>
                </a:lnTo>
                <a:lnTo>
                  <a:pt x="179040" y="80460"/>
                </a:lnTo>
                <a:lnTo>
                  <a:pt x="154478" y="80460"/>
                </a:lnTo>
                <a:lnTo>
                  <a:pt x="146657" y="75452"/>
                </a:lnTo>
                <a:lnTo>
                  <a:pt x="140380" y="71528"/>
                </a:lnTo>
                <a:lnTo>
                  <a:pt x="135318" y="68484"/>
                </a:lnTo>
                <a:lnTo>
                  <a:pt x="131582" y="66385"/>
                </a:lnTo>
                <a:close/>
              </a:path>
              <a:path w="304164" h="334644">
                <a:moveTo>
                  <a:pt x="184517" y="103550"/>
                </a:moveTo>
                <a:lnTo>
                  <a:pt x="155161" y="103550"/>
                </a:lnTo>
                <a:lnTo>
                  <a:pt x="161300" y="108310"/>
                </a:lnTo>
                <a:lnTo>
                  <a:pt x="166862" y="113020"/>
                </a:lnTo>
                <a:lnTo>
                  <a:pt x="172010" y="117821"/>
                </a:lnTo>
                <a:lnTo>
                  <a:pt x="176691" y="122668"/>
                </a:lnTo>
                <a:lnTo>
                  <a:pt x="190361" y="109318"/>
                </a:lnTo>
                <a:lnTo>
                  <a:pt x="185578" y="104516"/>
                </a:lnTo>
                <a:lnTo>
                  <a:pt x="184517" y="103550"/>
                </a:lnTo>
                <a:close/>
              </a:path>
              <a:path w="304164" h="334644">
                <a:moveTo>
                  <a:pt x="171563" y="60971"/>
                </a:moveTo>
                <a:lnTo>
                  <a:pt x="168061" y="65709"/>
                </a:lnTo>
                <a:lnTo>
                  <a:pt x="164045" y="70535"/>
                </a:lnTo>
                <a:lnTo>
                  <a:pt x="159448" y="75520"/>
                </a:lnTo>
                <a:lnTo>
                  <a:pt x="154478" y="80460"/>
                </a:lnTo>
                <a:lnTo>
                  <a:pt x="179040" y="80460"/>
                </a:lnTo>
                <a:lnTo>
                  <a:pt x="181559" y="77662"/>
                </a:lnTo>
                <a:lnTo>
                  <a:pt x="186279" y="71912"/>
                </a:lnTo>
                <a:lnTo>
                  <a:pt x="190015" y="66748"/>
                </a:lnTo>
                <a:lnTo>
                  <a:pt x="171563" y="60971"/>
                </a:lnTo>
                <a:close/>
              </a:path>
              <a:path w="304164" h="334644">
                <a:moveTo>
                  <a:pt x="128849" y="4326"/>
                </a:moveTo>
                <a:lnTo>
                  <a:pt x="116200" y="15871"/>
                </a:lnTo>
                <a:lnTo>
                  <a:pt x="119160" y="17557"/>
                </a:lnTo>
                <a:lnTo>
                  <a:pt x="123722" y="20441"/>
                </a:lnTo>
                <a:lnTo>
                  <a:pt x="129870" y="24532"/>
                </a:lnTo>
                <a:lnTo>
                  <a:pt x="133513" y="26699"/>
                </a:lnTo>
                <a:lnTo>
                  <a:pt x="136245" y="28385"/>
                </a:lnTo>
                <a:lnTo>
                  <a:pt x="106628" y="49064"/>
                </a:lnTo>
                <a:lnTo>
                  <a:pt x="114834" y="56046"/>
                </a:lnTo>
                <a:lnTo>
                  <a:pt x="119733" y="60490"/>
                </a:lnTo>
                <a:lnTo>
                  <a:pt x="121327" y="62413"/>
                </a:lnTo>
                <a:lnTo>
                  <a:pt x="129081" y="57793"/>
                </a:lnTo>
                <a:lnTo>
                  <a:pt x="136963" y="52585"/>
                </a:lnTo>
                <a:lnTo>
                  <a:pt x="144973" y="46791"/>
                </a:lnTo>
                <a:lnTo>
                  <a:pt x="153112" y="40411"/>
                </a:lnTo>
                <a:lnTo>
                  <a:pt x="182185" y="40411"/>
                </a:lnTo>
                <a:lnTo>
                  <a:pt x="177886" y="36623"/>
                </a:lnTo>
                <a:lnTo>
                  <a:pt x="172632" y="32428"/>
                </a:lnTo>
                <a:lnTo>
                  <a:pt x="166782" y="28141"/>
                </a:lnTo>
                <a:lnTo>
                  <a:pt x="171949" y="23131"/>
                </a:lnTo>
                <a:lnTo>
                  <a:pt x="176691" y="18038"/>
                </a:lnTo>
                <a:lnTo>
                  <a:pt x="152429" y="18038"/>
                </a:lnTo>
                <a:lnTo>
                  <a:pt x="144541" y="13258"/>
                </a:lnTo>
                <a:lnTo>
                  <a:pt x="137983" y="9379"/>
                </a:lnTo>
                <a:lnTo>
                  <a:pt x="132752" y="6402"/>
                </a:lnTo>
                <a:lnTo>
                  <a:pt x="128849" y="4326"/>
                </a:lnTo>
                <a:close/>
              </a:path>
              <a:path w="304164" h="334644">
                <a:moveTo>
                  <a:pt x="182185" y="40411"/>
                </a:moveTo>
                <a:lnTo>
                  <a:pt x="153112" y="40411"/>
                </a:lnTo>
                <a:lnTo>
                  <a:pt x="158678" y="44737"/>
                </a:lnTo>
                <a:lnTo>
                  <a:pt x="163704" y="49070"/>
                </a:lnTo>
                <a:lnTo>
                  <a:pt x="168488" y="53670"/>
                </a:lnTo>
                <a:lnTo>
                  <a:pt x="172929" y="58450"/>
                </a:lnTo>
                <a:lnTo>
                  <a:pt x="186600" y="44737"/>
                </a:lnTo>
                <a:lnTo>
                  <a:pt x="182542" y="40726"/>
                </a:lnTo>
                <a:lnTo>
                  <a:pt x="182185" y="40411"/>
                </a:lnTo>
                <a:close/>
              </a:path>
              <a:path w="304164" h="334644">
                <a:moveTo>
                  <a:pt x="167802" y="716"/>
                </a:moveTo>
                <a:lnTo>
                  <a:pt x="163704" y="6493"/>
                </a:lnTo>
                <a:lnTo>
                  <a:pt x="158526" y="12309"/>
                </a:lnTo>
                <a:lnTo>
                  <a:pt x="152429" y="18038"/>
                </a:lnTo>
                <a:lnTo>
                  <a:pt x="176691" y="18038"/>
                </a:lnTo>
                <a:lnTo>
                  <a:pt x="181554" y="12261"/>
                </a:lnTo>
                <a:lnTo>
                  <a:pt x="185917" y="6493"/>
                </a:lnTo>
                <a:lnTo>
                  <a:pt x="167802" y="716"/>
                </a:lnTo>
                <a:close/>
              </a:path>
              <a:path w="304164" h="334644">
                <a:moveTo>
                  <a:pt x="92621" y="0"/>
                </a:moveTo>
                <a:lnTo>
                  <a:pt x="79417" y="5298"/>
                </a:lnTo>
                <a:lnTo>
                  <a:pt x="66814" y="10011"/>
                </a:lnTo>
                <a:lnTo>
                  <a:pt x="54810" y="14137"/>
                </a:lnTo>
                <a:lnTo>
                  <a:pt x="43405" y="17675"/>
                </a:lnTo>
                <a:lnTo>
                  <a:pt x="101029" y="17675"/>
                </a:lnTo>
                <a:lnTo>
                  <a:pt x="106291" y="15508"/>
                </a:lnTo>
                <a:lnTo>
                  <a:pt x="9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72623" y="1358047"/>
            <a:ext cx="314960" cy="338455"/>
          </a:xfrm>
          <a:custGeom>
            <a:avLst/>
            <a:gdLst/>
            <a:ahLst/>
            <a:cxnLst/>
            <a:rect l="l" t="t" r="r" b="b"/>
            <a:pathLst>
              <a:path w="314960" h="338455">
                <a:moveTo>
                  <a:pt x="187966" y="253651"/>
                </a:moveTo>
                <a:lnTo>
                  <a:pt x="161646" y="253651"/>
                </a:lnTo>
                <a:lnTo>
                  <a:pt x="161646" y="338438"/>
                </a:lnTo>
                <a:lnTo>
                  <a:pt x="187966" y="338438"/>
                </a:lnTo>
                <a:lnTo>
                  <a:pt x="187966" y="253651"/>
                </a:lnTo>
                <a:close/>
              </a:path>
              <a:path w="314960" h="338455">
                <a:moveTo>
                  <a:pt x="314766" y="227315"/>
                </a:moveTo>
                <a:lnTo>
                  <a:pt x="0" y="227315"/>
                </a:lnTo>
                <a:lnTo>
                  <a:pt x="0" y="253651"/>
                </a:lnTo>
                <a:lnTo>
                  <a:pt x="314766" y="253651"/>
                </a:lnTo>
                <a:lnTo>
                  <a:pt x="314766" y="227315"/>
                </a:lnTo>
                <a:close/>
              </a:path>
              <a:path w="314960" h="338455">
                <a:moveTo>
                  <a:pt x="290496" y="128090"/>
                </a:moveTo>
                <a:lnTo>
                  <a:pt x="57412" y="128090"/>
                </a:lnTo>
                <a:lnTo>
                  <a:pt x="57412" y="227315"/>
                </a:lnTo>
                <a:lnTo>
                  <a:pt x="83386" y="227315"/>
                </a:lnTo>
                <a:lnTo>
                  <a:pt x="83386" y="154073"/>
                </a:lnTo>
                <a:lnTo>
                  <a:pt x="187966" y="154073"/>
                </a:lnTo>
                <a:lnTo>
                  <a:pt x="290496" y="154065"/>
                </a:lnTo>
                <a:lnTo>
                  <a:pt x="290496" y="128090"/>
                </a:lnTo>
                <a:close/>
              </a:path>
              <a:path w="314960" h="338455">
                <a:moveTo>
                  <a:pt x="187966" y="154073"/>
                </a:moveTo>
                <a:lnTo>
                  <a:pt x="161646" y="154073"/>
                </a:lnTo>
                <a:lnTo>
                  <a:pt x="161646" y="227315"/>
                </a:lnTo>
                <a:lnTo>
                  <a:pt x="187966" y="227315"/>
                </a:lnTo>
                <a:lnTo>
                  <a:pt x="187966" y="154073"/>
                </a:lnTo>
                <a:close/>
              </a:path>
              <a:path w="314960" h="338455">
                <a:moveTo>
                  <a:pt x="79971" y="0"/>
                </a:moveTo>
                <a:lnTo>
                  <a:pt x="56067" y="54980"/>
                </a:lnTo>
                <a:lnTo>
                  <a:pt x="21376" y="106217"/>
                </a:lnTo>
                <a:lnTo>
                  <a:pt x="1020" y="127365"/>
                </a:lnTo>
                <a:lnTo>
                  <a:pt x="5760" y="130344"/>
                </a:lnTo>
                <a:lnTo>
                  <a:pt x="11101" y="134223"/>
                </a:lnTo>
                <a:lnTo>
                  <a:pt x="17040" y="139004"/>
                </a:lnTo>
                <a:lnTo>
                  <a:pt x="23579" y="144687"/>
                </a:lnTo>
                <a:lnTo>
                  <a:pt x="37909" y="128922"/>
                </a:lnTo>
                <a:lnTo>
                  <a:pt x="51515" y="111580"/>
                </a:lnTo>
                <a:lnTo>
                  <a:pt x="64398" y="92661"/>
                </a:lnTo>
                <a:lnTo>
                  <a:pt x="76556" y="72162"/>
                </a:lnTo>
                <a:lnTo>
                  <a:pt x="298701" y="72162"/>
                </a:lnTo>
                <a:lnTo>
                  <a:pt x="298701" y="45463"/>
                </a:lnTo>
                <a:lnTo>
                  <a:pt x="89880" y="45463"/>
                </a:lnTo>
                <a:lnTo>
                  <a:pt x="95114" y="33284"/>
                </a:lnTo>
                <a:lnTo>
                  <a:pt x="99535" y="22730"/>
                </a:lnTo>
                <a:lnTo>
                  <a:pt x="103144" y="13800"/>
                </a:lnTo>
                <a:lnTo>
                  <a:pt x="105945" y="6493"/>
                </a:lnTo>
                <a:lnTo>
                  <a:pt x="79971" y="0"/>
                </a:lnTo>
                <a:close/>
              </a:path>
              <a:path w="314960" h="338455">
                <a:moveTo>
                  <a:pt x="187966" y="72162"/>
                </a:moveTo>
                <a:lnTo>
                  <a:pt x="161646" y="72162"/>
                </a:lnTo>
                <a:lnTo>
                  <a:pt x="161646" y="128090"/>
                </a:lnTo>
                <a:lnTo>
                  <a:pt x="187966" y="128090"/>
                </a:lnTo>
                <a:lnTo>
                  <a:pt x="187966" y="721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37593" y="1359126"/>
            <a:ext cx="323215" cy="337820"/>
          </a:xfrm>
          <a:custGeom>
            <a:avLst/>
            <a:gdLst/>
            <a:ahLst/>
            <a:cxnLst/>
            <a:rect l="l" t="t" r="r" b="b"/>
            <a:pathLst>
              <a:path w="323214" h="337819">
                <a:moveTo>
                  <a:pt x="316824" y="36085"/>
                </a:moveTo>
                <a:lnTo>
                  <a:pt x="31101" y="36085"/>
                </a:lnTo>
                <a:lnTo>
                  <a:pt x="31101" y="151180"/>
                </a:lnTo>
                <a:lnTo>
                  <a:pt x="28897" y="205302"/>
                </a:lnTo>
                <a:lnTo>
                  <a:pt x="22979" y="251847"/>
                </a:lnTo>
                <a:lnTo>
                  <a:pt x="13347" y="290814"/>
                </a:lnTo>
                <a:lnTo>
                  <a:pt x="0" y="322204"/>
                </a:lnTo>
                <a:lnTo>
                  <a:pt x="5939" y="325612"/>
                </a:lnTo>
                <a:lnTo>
                  <a:pt x="11450" y="329334"/>
                </a:lnTo>
                <a:lnTo>
                  <a:pt x="16533" y="333370"/>
                </a:lnTo>
                <a:lnTo>
                  <a:pt x="21192" y="337721"/>
                </a:lnTo>
                <a:lnTo>
                  <a:pt x="36291" y="301397"/>
                </a:lnTo>
                <a:lnTo>
                  <a:pt x="47078" y="256634"/>
                </a:lnTo>
                <a:lnTo>
                  <a:pt x="53551" y="203435"/>
                </a:lnTo>
                <a:lnTo>
                  <a:pt x="55709" y="141803"/>
                </a:lnTo>
                <a:lnTo>
                  <a:pt x="55709" y="61342"/>
                </a:lnTo>
                <a:lnTo>
                  <a:pt x="316824" y="61342"/>
                </a:lnTo>
                <a:lnTo>
                  <a:pt x="316824" y="36085"/>
                </a:lnTo>
                <a:close/>
              </a:path>
              <a:path w="323214" h="337819">
                <a:moveTo>
                  <a:pt x="267517" y="305254"/>
                </a:moveTo>
                <a:lnTo>
                  <a:pt x="192756" y="305254"/>
                </a:lnTo>
                <a:lnTo>
                  <a:pt x="217767" y="315936"/>
                </a:lnTo>
                <a:lnTo>
                  <a:pt x="245302" y="324909"/>
                </a:lnTo>
                <a:lnTo>
                  <a:pt x="275358" y="332172"/>
                </a:lnTo>
                <a:lnTo>
                  <a:pt x="307936" y="337721"/>
                </a:lnTo>
                <a:lnTo>
                  <a:pt x="311054" y="330981"/>
                </a:lnTo>
                <a:lnTo>
                  <a:pt x="314667" y="324731"/>
                </a:lnTo>
                <a:lnTo>
                  <a:pt x="318573" y="319254"/>
                </a:lnTo>
                <a:lnTo>
                  <a:pt x="322972" y="314269"/>
                </a:lnTo>
                <a:lnTo>
                  <a:pt x="294754" y="310526"/>
                </a:lnTo>
                <a:lnTo>
                  <a:pt x="268201" y="305431"/>
                </a:lnTo>
                <a:lnTo>
                  <a:pt x="267517" y="305254"/>
                </a:lnTo>
                <a:close/>
              </a:path>
              <a:path w="323214" h="337819">
                <a:moveTo>
                  <a:pt x="136372" y="232004"/>
                </a:moveTo>
                <a:lnTo>
                  <a:pt x="125434" y="232004"/>
                </a:lnTo>
                <a:lnTo>
                  <a:pt x="111418" y="237418"/>
                </a:lnTo>
                <a:lnTo>
                  <a:pt x="122931" y="252640"/>
                </a:lnTo>
                <a:lnTo>
                  <a:pt x="135939" y="266554"/>
                </a:lnTo>
                <a:lnTo>
                  <a:pt x="150441" y="279159"/>
                </a:lnTo>
                <a:lnTo>
                  <a:pt x="166436" y="290454"/>
                </a:lnTo>
                <a:lnTo>
                  <a:pt x="142796" y="298284"/>
                </a:lnTo>
                <a:lnTo>
                  <a:pt x="116972" y="304802"/>
                </a:lnTo>
                <a:lnTo>
                  <a:pt x="88969" y="310008"/>
                </a:lnTo>
                <a:lnTo>
                  <a:pt x="58787" y="313906"/>
                </a:lnTo>
                <a:lnTo>
                  <a:pt x="62544" y="320088"/>
                </a:lnTo>
                <a:lnTo>
                  <a:pt x="65619" y="325996"/>
                </a:lnTo>
                <a:lnTo>
                  <a:pt x="68012" y="331634"/>
                </a:lnTo>
                <a:lnTo>
                  <a:pt x="69725" y="337005"/>
                </a:lnTo>
                <a:lnTo>
                  <a:pt x="103684" y="331770"/>
                </a:lnTo>
                <a:lnTo>
                  <a:pt x="135510" y="324731"/>
                </a:lnTo>
                <a:lnTo>
                  <a:pt x="165200" y="315892"/>
                </a:lnTo>
                <a:lnTo>
                  <a:pt x="192756" y="305254"/>
                </a:lnTo>
                <a:lnTo>
                  <a:pt x="267517" y="305254"/>
                </a:lnTo>
                <a:lnTo>
                  <a:pt x="243314" y="298983"/>
                </a:lnTo>
                <a:lnTo>
                  <a:pt x="220096" y="291179"/>
                </a:lnTo>
                <a:lnTo>
                  <a:pt x="237872" y="278909"/>
                </a:lnTo>
                <a:lnTo>
                  <a:pt x="193102" y="278909"/>
                </a:lnTo>
                <a:lnTo>
                  <a:pt x="175586" y="268538"/>
                </a:lnTo>
                <a:lnTo>
                  <a:pt x="160293" y="257262"/>
                </a:lnTo>
                <a:lnTo>
                  <a:pt x="147222" y="245083"/>
                </a:lnTo>
                <a:lnTo>
                  <a:pt x="136372" y="232004"/>
                </a:lnTo>
                <a:close/>
              </a:path>
              <a:path w="323214" h="337819">
                <a:moveTo>
                  <a:pt x="274102" y="208188"/>
                </a:moveTo>
                <a:lnTo>
                  <a:pt x="269312" y="209631"/>
                </a:lnTo>
                <a:lnTo>
                  <a:pt x="71774" y="209631"/>
                </a:lnTo>
                <a:lnTo>
                  <a:pt x="71774" y="232004"/>
                </a:lnTo>
                <a:lnTo>
                  <a:pt x="252226" y="232004"/>
                </a:lnTo>
                <a:lnTo>
                  <a:pt x="241098" y="245083"/>
                </a:lnTo>
                <a:lnTo>
                  <a:pt x="227534" y="257262"/>
                </a:lnTo>
                <a:lnTo>
                  <a:pt x="211535" y="268538"/>
                </a:lnTo>
                <a:lnTo>
                  <a:pt x="193102" y="278909"/>
                </a:lnTo>
                <a:lnTo>
                  <a:pt x="237872" y="278909"/>
                </a:lnTo>
                <a:lnTo>
                  <a:pt x="242442" y="275754"/>
                </a:lnTo>
                <a:lnTo>
                  <a:pt x="261625" y="258346"/>
                </a:lnTo>
                <a:lnTo>
                  <a:pt x="277646" y="238953"/>
                </a:lnTo>
                <a:lnTo>
                  <a:pt x="290504" y="217575"/>
                </a:lnTo>
                <a:lnTo>
                  <a:pt x="274102" y="208188"/>
                </a:lnTo>
                <a:close/>
              </a:path>
              <a:path w="323214" h="337819">
                <a:moveTo>
                  <a:pt x="147993" y="125206"/>
                </a:moveTo>
                <a:lnTo>
                  <a:pt x="123039" y="125206"/>
                </a:lnTo>
                <a:lnTo>
                  <a:pt x="123039" y="186178"/>
                </a:lnTo>
                <a:lnTo>
                  <a:pt x="258037" y="186178"/>
                </a:lnTo>
                <a:lnTo>
                  <a:pt x="258037" y="164176"/>
                </a:lnTo>
                <a:lnTo>
                  <a:pt x="147993" y="164176"/>
                </a:lnTo>
                <a:lnTo>
                  <a:pt x="147993" y="125206"/>
                </a:lnTo>
                <a:close/>
              </a:path>
              <a:path w="323214" h="337819">
                <a:moveTo>
                  <a:pt x="258037" y="125206"/>
                </a:moveTo>
                <a:lnTo>
                  <a:pt x="232746" y="125206"/>
                </a:lnTo>
                <a:lnTo>
                  <a:pt x="232746" y="164176"/>
                </a:lnTo>
                <a:lnTo>
                  <a:pt x="258037" y="164176"/>
                </a:lnTo>
                <a:lnTo>
                  <a:pt x="258037" y="125206"/>
                </a:lnTo>
                <a:close/>
              </a:path>
              <a:path w="323214" h="337819">
                <a:moveTo>
                  <a:pt x="314083" y="102833"/>
                </a:moveTo>
                <a:lnTo>
                  <a:pt x="67330" y="102833"/>
                </a:lnTo>
                <a:lnTo>
                  <a:pt x="67330" y="125206"/>
                </a:lnTo>
                <a:lnTo>
                  <a:pt x="314083" y="125206"/>
                </a:lnTo>
                <a:lnTo>
                  <a:pt x="314083" y="102833"/>
                </a:lnTo>
                <a:close/>
              </a:path>
              <a:path w="323214" h="337819">
                <a:moveTo>
                  <a:pt x="147984" y="70720"/>
                </a:moveTo>
                <a:lnTo>
                  <a:pt x="123039" y="70720"/>
                </a:lnTo>
                <a:lnTo>
                  <a:pt x="123039" y="102833"/>
                </a:lnTo>
                <a:lnTo>
                  <a:pt x="147984" y="102833"/>
                </a:lnTo>
                <a:lnTo>
                  <a:pt x="147984" y="70720"/>
                </a:lnTo>
                <a:close/>
              </a:path>
              <a:path w="323214" h="337819">
                <a:moveTo>
                  <a:pt x="258037" y="70720"/>
                </a:moveTo>
                <a:lnTo>
                  <a:pt x="232746" y="70720"/>
                </a:lnTo>
                <a:lnTo>
                  <a:pt x="232746" y="102833"/>
                </a:lnTo>
                <a:lnTo>
                  <a:pt x="258037" y="102833"/>
                </a:lnTo>
                <a:lnTo>
                  <a:pt x="258037" y="70720"/>
                </a:lnTo>
                <a:close/>
              </a:path>
              <a:path w="323214" h="337819">
                <a:moveTo>
                  <a:pt x="186262" y="0"/>
                </a:moveTo>
                <a:lnTo>
                  <a:pt x="159605" y="0"/>
                </a:lnTo>
                <a:lnTo>
                  <a:pt x="159605" y="36085"/>
                </a:lnTo>
                <a:lnTo>
                  <a:pt x="186262" y="36085"/>
                </a:lnTo>
                <a:lnTo>
                  <a:pt x="1862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11106" y="1358766"/>
            <a:ext cx="318770" cy="338455"/>
          </a:xfrm>
          <a:custGeom>
            <a:avLst/>
            <a:gdLst/>
            <a:ahLst/>
            <a:cxnLst/>
            <a:rect l="l" t="t" r="r" b="b"/>
            <a:pathLst>
              <a:path w="318770" h="338455">
                <a:moveTo>
                  <a:pt x="209850" y="283243"/>
                </a:moveTo>
                <a:lnTo>
                  <a:pt x="188657" y="297310"/>
                </a:lnTo>
                <a:lnTo>
                  <a:pt x="218988" y="308382"/>
                </a:lnTo>
                <a:lnTo>
                  <a:pt x="245390" y="318867"/>
                </a:lnTo>
                <a:lnTo>
                  <a:pt x="267863" y="328767"/>
                </a:lnTo>
                <a:lnTo>
                  <a:pt x="286406" y="338084"/>
                </a:lnTo>
                <a:lnTo>
                  <a:pt x="315112" y="324372"/>
                </a:lnTo>
                <a:lnTo>
                  <a:pt x="294563" y="315033"/>
                </a:lnTo>
                <a:lnTo>
                  <a:pt x="270169" y="305066"/>
                </a:lnTo>
                <a:lnTo>
                  <a:pt x="241931" y="294470"/>
                </a:lnTo>
                <a:lnTo>
                  <a:pt x="209850" y="283243"/>
                </a:lnTo>
                <a:close/>
              </a:path>
              <a:path w="318770" h="338455">
                <a:moveTo>
                  <a:pt x="275122" y="130258"/>
                </a:moveTo>
                <a:lnTo>
                  <a:pt x="48532" y="130258"/>
                </a:lnTo>
                <a:lnTo>
                  <a:pt x="48532" y="278546"/>
                </a:lnTo>
                <a:lnTo>
                  <a:pt x="275122" y="278546"/>
                </a:lnTo>
                <a:lnTo>
                  <a:pt x="275122" y="260508"/>
                </a:lnTo>
                <a:lnTo>
                  <a:pt x="73823" y="260508"/>
                </a:lnTo>
                <a:lnTo>
                  <a:pt x="73823" y="234525"/>
                </a:lnTo>
                <a:lnTo>
                  <a:pt x="275122" y="234525"/>
                </a:lnTo>
                <a:lnTo>
                  <a:pt x="275122" y="216849"/>
                </a:lnTo>
                <a:lnTo>
                  <a:pt x="73823" y="216849"/>
                </a:lnTo>
                <a:lnTo>
                  <a:pt x="73823" y="191229"/>
                </a:lnTo>
                <a:lnTo>
                  <a:pt x="275122" y="191229"/>
                </a:lnTo>
                <a:lnTo>
                  <a:pt x="275122" y="173554"/>
                </a:lnTo>
                <a:lnTo>
                  <a:pt x="73823" y="173554"/>
                </a:lnTo>
                <a:lnTo>
                  <a:pt x="73823" y="149022"/>
                </a:lnTo>
                <a:lnTo>
                  <a:pt x="275122" y="149022"/>
                </a:lnTo>
                <a:lnTo>
                  <a:pt x="275122" y="130258"/>
                </a:lnTo>
                <a:close/>
              </a:path>
              <a:path w="318770" h="338455">
                <a:moveTo>
                  <a:pt x="275122" y="234525"/>
                </a:moveTo>
                <a:lnTo>
                  <a:pt x="249148" y="234525"/>
                </a:lnTo>
                <a:lnTo>
                  <a:pt x="249148" y="260508"/>
                </a:lnTo>
                <a:lnTo>
                  <a:pt x="275122" y="260508"/>
                </a:lnTo>
                <a:lnTo>
                  <a:pt x="275122" y="234525"/>
                </a:lnTo>
                <a:close/>
              </a:path>
              <a:path w="318770" h="338455">
                <a:moveTo>
                  <a:pt x="275122" y="191229"/>
                </a:moveTo>
                <a:lnTo>
                  <a:pt x="249148" y="191229"/>
                </a:lnTo>
                <a:lnTo>
                  <a:pt x="249148" y="216849"/>
                </a:lnTo>
                <a:lnTo>
                  <a:pt x="275122" y="216849"/>
                </a:lnTo>
                <a:lnTo>
                  <a:pt x="275122" y="191229"/>
                </a:lnTo>
                <a:close/>
              </a:path>
              <a:path w="318770" h="338455">
                <a:moveTo>
                  <a:pt x="275122" y="149022"/>
                </a:moveTo>
                <a:lnTo>
                  <a:pt x="249148" y="149022"/>
                </a:lnTo>
                <a:lnTo>
                  <a:pt x="249148" y="173554"/>
                </a:lnTo>
                <a:lnTo>
                  <a:pt x="275122" y="173554"/>
                </a:lnTo>
                <a:lnTo>
                  <a:pt x="275122" y="149022"/>
                </a:lnTo>
                <a:close/>
              </a:path>
              <a:path w="318770" h="338455">
                <a:moveTo>
                  <a:pt x="232951" y="75054"/>
                </a:moveTo>
                <a:lnTo>
                  <a:pt x="206772" y="75054"/>
                </a:lnTo>
                <a:lnTo>
                  <a:pt x="207290" y="76134"/>
                </a:lnTo>
                <a:lnTo>
                  <a:pt x="244366" y="115011"/>
                </a:lnTo>
                <a:lnTo>
                  <a:pt x="304858" y="136389"/>
                </a:lnTo>
                <a:lnTo>
                  <a:pt x="307664" y="129895"/>
                </a:lnTo>
                <a:lnTo>
                  <a:pt x="310755" y="124125"/>
                </a:lnTo>
                <a:lnTo>
                  <a:pt x="314280" y="118804"/>
                </a:lnTo>
                <a:lnTo>
                  <a:pt x="318190" y="114024"/>
                </a:lnTo>
                <a:lnTo>
                  <a:pt x="300930" y="110754"/>
                </a:lnTo>
                <a:lnTo>
                  <a:pt x="259403" y="96340"/>
                </a:lnTo>
                <a:lnTo>
                  <a:pt x="233583" y="76016"/>
                </a:lnTo>
                <a:lnTo>
                  <a:pt x="232951" y="75054"/>
                </a:lnTo>
                <a:close/>
              </a:path>
              <a:path w="318770" h="338455">
                <a:moveTo>
                  <a:pt x="219076" y="47630"/>
                </a:moveTo>
                <a:lnTo>
                  <a:pt x="191735" y="47630"/>
                </a:lnTo>
                <a:lnTo>
                  <a:pt x="189429" y="55275"/>
                </a:lnTo>
                <a:lnTo>
                  <a:pt x="186608" y="62334"/>
                </a:lnTo>
                <a:lnTo>
                  <a:pt x="151493" y="96252"/>
                </a:lnTo>
                <a:lnTo>
                  <a:pt x="105270" y="110406"/>
                </a:lnTo>
                <a:lnTo>
                  <a:pt x="111190" y="117389"/>
                </a:lnTo>
                <a:lnTo>
                  <a:pt x="115289" y="123882"/>
                </a:lnTo>
                <a:lnTo>
                  <a:pt x="117574" y="129895"/>
                </a:lnTo>
                <a:lnTo>
                  <a:pt x="124299" y="128407"/>
                </a:lnTo>
                <a:lnTo>
                  <a:pt x="164736" y="114697"/>
                </a:lnTo>
                <a:lnTo>
                  <a:pt x="196519" y="90523"/>
                </a:lnTo>
                <a:lnTo>
                  <a:pt x="206772" y="75054"/>
                </a:lnTo>
                <a:lnTo>
                  <a:pt x="232951" y="75054"/>
                </a:lnTo>
                <a:lnTo>
                  <a:pt x="224930" y="62851"/>
                </a:lnTo>
                <a:lnTo>
                  <a:pt x="219076" y="47630"/>
                </a:lnTo>
                <a:close/>
              </a:path>
              <a:path w="318770" h="338455">
                <a:moveTo>
                  <a:pt x="104587" y="80106"/>
                </a:moveTo>
                <a:lnTo>
                  <a:pt x="0" y="106805"/>
                </a:lnTo>
                <a:lnTo>
                  <a:pt x="8888" y="129178"/>
                </a:lnTo>
                <a:lnTo>
                  <a:pt x="96616" y="103129"/>
                </a:lnTo>
                <a:lnTo>
                  <a:pt x="106974" y="99949"/>
                </a:lnTo>
                <a:lnTo>
                  <a:pt x="104587" y="80106"/>
                </a:lnTo>
                <a:close/>
              </a:path>
              <a:path w="318770" h="338455">
                <a:moveTo>
                  <a:pt x="300503" y="47630"/>
                </a:moveTo>
                <a:lnTo>
                  <a:pt x="275122" y="47630"/>
                </a:lnTo>
                <a:lnTo>
                  <a:pt x="270190" y="55772"/>
                </a:lnTo>
                <a:lnTo>
                  <a:pt x="264958" y="63235"/>
                </a:lnTo>
                <a:lnTo>
                  <a:pt x="259426" y="70022"/>
                </a:lnTo>
                <a:lnTo>
                  <a:pt x="253592" y="76134"/>
                </a:lnTo>
                <a:lnTo>
                  <a:pt x="274785" y="83707"/>
                </a:lnTo>
                <a:lnTo>
                  <a:pt x="282984" y="73943"/>
                </a:lnTo>
                <a:lnTo>
                  <a:pt x="291527" y="61969"/>
                </a:lnTo>
                <a:lnTo>
                  <a:pt x="300503" y="47630"/>
                </a:lnTo>
                <a:close/>
              </a:path>
              <a:path w="318770" h="338455">
                <a:moveTo>
                  <a:pt x="156873" y="0"/>
                </a:moveTo>
                <a:lnTo>
                  <a:pt x="147281" y="18874"/>
                </a:lnTo>
                <a:lnTo>
                  <a:pt x="135255" y="36171"/>
                </a:lnTo>
                <a:lnTo>
                  <a:pt x="120796" y="51890"/>
                </a:lnTo>
                <a:lnTo>
                  <a:pt x="103904" y="66031"/>
                </a:lnTo>
                <a:lnTo>
                  <a:pt x="111190" y="69160"/>
                </a:lnTo>
                <a:lnTo>
                  <a:pt x="117794" y="73730"/>
                </a:lnTo>
                <a:lnTo>
                  <a:pt x="123722" y="79743"/>
                </a:lnTo>
                <a:lnTo>
                  <a:pt x="132074" y="72457"/>
                </a:lnTo>
                <a:lnTo>
                  <a:pt x="140041" y="64676"/>
                </a:lnTo>
                <a:lnTo>
                  <a:pt x="147624" y="56401"/>
                </a:lnTo>
                <a:lnTo>
                  <a:pt x="154824" y="47630"/>
                </a:lnTo>
                <a:lnTo>
                  <a:pt x="300503" y="47630"/>
                </a:lnTo>
                <a:lnTo>
                  <a:pt x="309648" y="31396"/>
                </a:lnTo>
                <a:lnTo>
                  <a:pt x="295692" y="27061"/>
                </a:lnTo>
                <a:lnTo>
                  <a:pt x="168494" y="27061"/>
                </a:lnTo>
                <a:lnTo>
                  <a:pt x="171910" y="20884"/>
                </a:lnTo>
                <a:lnTo>
                  <a:pt x="174987" y="14976"/>
                </a:lnTo>
                <a:lnTo>
                  <a:pt x="177722" y="9338"/>
                </a:lnTo>
                <a:lnTo>
                  <a:pt x="180115" y="3972"/>
                </a:lnTo>
                <a:lnTo>
                  <a:pt x="156873" y="0"/>
                </a:lnTo>
                <a:close/>
              </a:path>
              <a:path w="318770" h="338455">
                <a:moveTo>
                  <a:pt x="102538" y="26699"/>
                </a:moveTo>
                <a:lnTo>
                  <a:pt x="11966" y="26699"/>
                </a:lnTo>
                <a:lnTo>
                  <a:pt x="11966" y="48709"/>
                </a:lnTo>
                <a:lnTo>
                  <a:pt x="102538" y="48709"/>
                </a:lnTo>
                <a:lnTo>
                  <a:pt x="102538" y="26699"/>
                </a:lnTo>
                <a:close/>
              </a:path>
              <a:path w="318770" h="338455">
                <a:moveTo>
                  <a:pt x="292216" y="25982"/>
                </a:moveTo>
                <a:lnTo>
                  <a:pt x="288109" y="27061"/>
                </a:lnTo>
                <a:lnTo>
                  <a:pt x="295692" y="27061"/>
                </a:lnTo>
                <a:lnTo>
                  <a:pt x="292216" y="25982"/>
                </a:lnTo>
                <a:close/>
              </a:path>
              <a:path w="318770" h="338455">
                <a:moveTo>
                  <a:pt x="106974" y="282156"/>
                </a:moveTo>
                <a:lnTo>
                  <a:pt x="87497" y="292101"/>
                </a:lnTo>
                <a:lnTo>
                  <a:pt x="63915" y="301370"/>
                </a:lnTo>
                <a:lnTo>
                  <a:pt x="36231" y="309963"/>
                </a:lnTo>
                <a:lnTo>
                  <a:pt x="4444" y="317878"/>
                </a:lnTo>
                <a:lnTo>
                  <a:pt x="7454" y="320649"/>
                </a:lnTo>
                <a:lnTo>
                  <a:pt x="11705" y="325000"/>
                </a:lnTo>
                <a:lnTo>
                  <a:pt x="17195" y="330933"/>
                </a:lnTo>
                <a:lnTo>
                  <a:pt x="23924" y="338447"/>
                </a:lnTo>
                <a:lnTo>
                  <a:pt x="54938" y="328500"/>
                </a:lnTo>
                <a:lnTo>
                  <a:pt x="83049" y="317786"/>
                </a:lnTo>
                <a:lnTo>
                  <a:pt x="108257" y="306306"/>
                </a:lnTo>
                <a:lnTo>
                  <a:pt x="130561" y="294063"/>
                </a:lnTo>
                <a:lnTo>
                  <a:pt x="106974" y="2821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80860" y="1371755"/>
            <a:ext cx="327025" cy="321945"/>
          </a:xfrm>
          <a:custGeom>
            <a:avLst/>
            <a:gdLst/>
            <a:ahLst/>
            <a:cxnLst/>
            <a:rect l="l" t="t" r="r" b="b"/>
            <a:pathLst>
              <a:path w="327025" h="321944">
                <a:moveTo>
                  <a:pt x="204377" y="165981"/>
                </a:moveTo>
                <a:lnTo>
                  <a:pt x="179769" y="165981"/>
                </a:lnTo>
                <a:lnTo>
                  <a:pt x="179769" y="321842"/>
                </a:lnTo>
                <a:lnTo>
                  <a:pt x="204377" y="321842"/>
                </a:lnTo>
                <a:lnTo>
                  <a:pt x="204377" y="165981"/>
                </a:lnTo>
                <a:close/>
              </a:path>
              <a:path w="327025" h="321944">
                <a:moveTo>
                  <a:pt x="288801" y="5414"/>
                </a:moveTo>
                <a:lnTo>
                  <a:pt x="136372" y="5414"/>
                </a:lnTo>
                <a:lnTo>
                  <a:pt x="136372" y="31396"/>
                </a:lnTo>
                <a:lnTo>
                  <a:pt x="262481" y="31396"/>
                </a:lnTo>
                <a:lnTo>
                  <a:pt x="262522" y="86646"/>
                </a:lnTo>
                <a:lnTo>
                  <a:pt x="262626" y="128195"/>
                </a:lnTo>
                <a:lnTo>
                  <a:pt x="263550" y="185324"/>
                </a:lnTo>
                <a:lnTo>
                  <a:pt x="265896" y="226235"/>
                </a:lnTo>
                <a:lnTo>
                  <a:pt x="272629" y="274942"/>
                </a:lnTo>
                <a:lnTo>
                  <a:pt x="289522" y="311990"/>
                </a:lnTo>
                <a:lnTo>
                  <a:pt x="301105" y="317153"/>
                </a:lnTo>
                <a:lnTo>
                  <a:pt x="309074" y="317153"/>
                </a:lnTo>
                <a:lnTo>
                  <a:pt x="314092" y="312768"/>
                </a:lnTo>
                <a:lnTo>
                  <a:pt x="318190" y="303989"/>
                </a:lnTo>
                <a:lnTo>
                  <a:pt x="321030" y="296220"/>
                </a:lnTo>
                <a:lnTo>
                  <a:pt x="322828" y="288531"/>
                </a:lnTo>
                <a:lnTo>
                  <a:pt x="306232" y="288531"/>
                </a:lnTo>
                <a:lnTo>
                  <a:pt x="305549" y="288286"/>
                </a:lnTo>
                <a:lnTo>
                  <a:pt x="292170" y="245235"/>
                </a:lnTo>
                <a:lnTo>
                  <a:pt x="289138" y="200793"/>
                </a:lnTo>
                <a:lnTo>
                  <a:pt x="288085" y="159158"/>
                </a:lnTo>
                <a:lnTo>
                  <a:pt x="287949" y="143970"/>
                </a:lnTo>
                <a:lnTo>
                  <a:pt x="288052" y="86646"/>
                </a:lnTo>
                <a:lnTo>
                  <a:pt x="288801" y="5414"/>
                </a:lnTo>
                <a:close/>
              </a:path>
              <a:path w="327025" h="321944">
                <a:moveTo>
                  <a:pt x="311697" y="238497"/>
                </a:moveTo>
                <a:lnTo>
                  <a:pt x="308509" y="278369"/>
                </a:lnTo>
                <a:lnTo>
                  <a:pt x="306232" y="288531"/>
                </a:lnTo>
                <a:lnTo>
                  <a:pt x="322828" y="288531"/>
                </a:lnTo>
                <a:lnTo>
                  <a:pt x="323401" y="286083"/>
                </a:lnTo>
                <a:lnTo>
                  <a:pt x="325302" y="273577"/>
                </a:lnTo>
                <a:lnTo>
                  <a:pt x="326733" y="258703"/>
                </a:lnTo>
                <a:lnTo>
                  <a:pt x="324903" y="256780"/>
                </a:lnTo>
                <a:lnTo>
                  <a:pt x="322466" y="253837"/>
                </a:lnTo>
                <a:lnTo>
                  <a:pt x="316310" y="245893"/>
                </a:lnTo>
                <a:lnTo>
                  <a:pt x="313746" y="242107"/>
                </a:lnTo>
                <a:lnTo>
                  <a:pt x="311697" y="238497"/>
                </a:lnTo>
                <a:close/>
              </a:path>
              <a:path w="327025" h="321944">
                <a:moveTo>
                  <a:pt x="250523" y="140715"/>
                </a:moveTo>
                <a:lnTo>
                  <a:pt x="132611" y="140715"/>
                </a:lnTo>
                <a:lnTo>
                  <a:pt x="132611" y="165981"/>
                </a:lnTo>
                <a:lnTo>
                  <a:pt x="250523" y="165981"/>
                </a:lnTo>
                <a:lnTo>
                  <a:pt x="250523" y="140715"/>
                </a:lnTo>
                <a:close/>
              </a:path>
              <a:path w="327025" h="321944">
                <a:moveTo>
                  <a:pt x="204377" y="31396"/>
                </a:moveTo>
                <a:lnTo>
                  <a:pt x="179769" y="31396"/>
                </a:lnTo>
                <a:lnTo>
                  <a:pt x="179769" y="140715"/>
                </a:lnTo>
                <a:lnTo>
                  <a:pt x="204377" y="140715"/>
                </a:lnTo>
                <a:lnTo>
                  <a:pt x="204377" y="31396"/>
                </a:lnTo>
                <a:close/>
              </a:path>
              <a:path w="327025" h="321944">
                <a:moveTo>
                  <a:pt x="117920" y="196643"/>
                </a:moveTo>
                <a:lnTo>
                  <a:pt x="15727" y="196643"/>
                </a:lnTo>
                <a:lnTo>
                  <a:pt x="15727" y="320408"/>
                </a:lnTo>
                <a:lnTo>
                  <a:pt x="38623" y="320408"/>
                </a:lnTo>
                <a:lnTo>
                  <a:pt x="38623" y="303087"/>
                </a:lnTo>
                <a:lnTo>
                  <a:pt x="117920" y="303087"/>
                </a:lnTo>
                <a:lnTo>
                  <a:pt x="117920" y="281076"/>
                </a:lnTo>
                <a:lnTo>
                  <a:pt x="38623" y="281076"/>
                </a:lnTo>
                <a:lnTo>
                  <a:pt x="38623" y="219017"/>
                </a:lnTo>
                <a:lnTo>
                  <a:pt x="117920" y="219017"/>
                </a:lnTo>
                <a:lnTo>
                  <a:pt x="117920" y="196643"/>
                </a:lnTo>
                <a:close/>
              </a:path>
              <a:path w="327025" h="321944">
                <a:moveTo>
                  <a:pt x="117920" y="219017"/>
                </a:moveTo>
                <a:lnTo>
                  <a:pt x="95699" y="219017"/>
                </a:lnTo>
                <a:lnTo>
                  <a:pt x="95699" y="281076"/>
                </a:lnTo>
                <a:lnTo>
                  <a:pt x="117920" y="281076"/>
                </a:lnTo>
                <a:lnTo>
                  <a:pt x="117920" y="219017"/>
                </a:lnTo>
                <a:close/>
              </a:path>
              <a:path w="327025" h="321944">
                <a:moveTo>
                  <a:pt x="116891" y="0"/>
                </a:moveTo>
                <a:lnTo>
                  <a:pt x="17439" y="0"/>
                </a:lnTo>
                <a:lnTo>
                  <a:pt x="17439" y="22010"/>
                </a:lnTo>
                <a:lnTo>
                  <a:pt x="116891" y="22010"/>
                </a:lnTo>
                <a:lnTo>
                  <a:pt x="116891" y="0"/>
                </a:lnTo>
                <a:close/>
              </a:path>
              <a:path w="327025" h="321944">
                <a:moveTo>
                  <a:pt x="117574" y="146854"/>
                </a:moveTo>
                <a:lnTo>
                  <a:pt x="16065" y="146854"/>
                </a:lnTo>
                <a:lnTo>
                  <a:pt x="16065" y="169219"/>
                </a:lnTo>
                <a:lnTo>
                  <a:pt x="117574" y="169219"/>
                </a:lnTo>
                <a:lnTo>
                  <a:pt x="117574" y="146854"/>
                </a:lnTo>
                <a:close/>
              </a:path>
              <a:path w="327025" h="321944">
                <a:moveTo>
                  <a:pt x="117574" y="98144"/>
                </a:moveTo>
                <a:lnTo>
                  <a:pt x="16065" y="98144"/>
                </a:lnTo>
                <a:lnTo>
                  <a:pt x="16065" y="120155"/>
                </a:lnTo>
                <a:lnTo>
                  <a:pt x="117574" y="120155"/>
                </a:lnTo>
                <a:lnTo>
                  <a:pt x="117574" y="98144"/>
                </a:lnTo>
                <a:close/>
              </a:path>
              <a:path w="327025" h="321944">
                <a:moveTo>
                  <a:pt x="129533" y="48347"/>
                </a:moveTo>
                <a:lnTo>
                  <a:pt x="0" y="48347"/>
                </a:lnTo>
                <a:lnTo>
                  <a:pt x="0" y="70720"/>
                </a:lnTo>
                <a:lnTo>
                  <a:pt x="129533" y="70720"/>
                </a:lnTo>
                <a:lnTo>
                  <a:pt x="129533" y="48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54044" y="1359494"/>
            <a:ext cx="315595" cy="337185"/>
          </a:xfrm>
          <a:custGeom>
            <a:avLst/>
            <a:gdLst/>
            <a:ahLst/>
            <a:cxnLst/>
            <a:rect l="l" t="t" r="r" b="b"/>
            <a:pathLst>
              <a:path w="315595" h="337185">
                <a:moveTo>
                  <a:pt x="153457" y="312818"/>
                </a:moveTo>
                <a:lnTo>
                  <a:pt x="157775" y="320999"/>
                </a:lnTo>
                <a:lnTo>
                  <a:pt x="160516" y="328934"/>
                </a:lnTo>
                <a:lnTo>
                  <a:pt x="161654" y="336634"/>
                </a:lnTo>
                <a:lnTo>
                  <a:pt x="181839" y="336385"/>
                </a:lnTo>
                <a:lnTo>
                  <a:pt x="221235" y="331456"/>
                </a:lnTo>
                <a:lnTo>
                  <a:pt x="222828" y="330503"/>
                </a:lnTo>
                <a:lnTo>
                  <a:pt x="228985" y="327129"/>
                </a:lnTo>
                <a:lnTo>
                  <a:pt x="232063" y="319430"/>
                </a:lnTo>
                <a:lnTo>
                  <a:pt x="232063" y="313452"/>
                </a:lnTo>
                <a:lnTo>
                  <a:pt x="181989" y="313452"/>
                </a:lnTo>
                <a:lnTo>
                  <a:pt x="169047" y="313249"/>
                </a:lnTo>
                <a:lnTo>
                  <a:pt x="153457" y="312818"/>
                </a:lnTo>
                <a:close/>
              </a:path>
              <a:path w="315595" h="337185">
                <a:moveTo>
                  <a:pt x="74161" y="254368"/>
                </a:moveTo>
                <a:lnTo>
                  <a:pt x="72457" y="254368"/>
                </a:lnTo>
                <a:lnTo>
                  <a:pt x="55363" y="270248"/>
                </a:lnTo>
                <a:lnTo>
                  <a:pt x="55591" y="270484"/>
                </a:lnTo>
                <a:lnTo>
                  <a:pt x="55928" y="270729"/>
                </a:lnTo>
                <a:lnTo>
                  <a:pt x="56392" y="270965"/>
                </a:lnTo>
                <a:lnTo>
                  <a:pt x="74163" y="283255"/>
                </a:lnTo>
                <a:lnTo>
                  <a:pt x="89542" y="295231"/>
                </a:lnTo>
                <a:lnTo>
                  <a:pt x="102527" y="306891"/>
                </a:lnTo>
                <a:lnTo>
                  <a:pt x="113122" y="318232"/>
                </a:lnTo>
                <a:lnTo>
                  <a:pt x="131582" y="299831"/>
                </a:lnTo>
                <a:lnTo>
                  <a:pt x="129870" y="298027"/>
                </a:lnTo>
                <a:lnTo>
                  <a:pt x="118571" y="287044"/>
                </a:lnTo>
                <a:lnTo>
                  <a:pt x="105519" y="276106"/>
                </a:lnTo>
                <a:lnTo>
                  <a:pt x="90716" y="265214"/>
                </a:lnTo>
                <a:lnTo>
                  <a:pt x="74161" y="254368"/>
                </a:lnTo>
                <a:close/>
              </a:path>
              <a:path w="315595" h="337185">
                <a:moveTo>
                  <a:pt x="232063" y="254368"/>
                </a:moveTo>
                <a:lnTo>
                  <a:pt x="206763" y="254368"/>
                </a:lnTo>
                <a:lnTo>
                  <a:pt x="206749" y="306891"/>
                </a:lnTo>
                <a:lnTo>
                  <a:pt x="206544" y="309808"/>
                </a:lnTo>
                <a:lnTo>
                  <a:pt x="204259" y="311975"/>
                </a:lnTo>
                <a:lnTo>
                  <a:pt x="199932" y="313181"/>
                </a:lnTo>
                <a:lnTo>
                  <a:pt x="192284" y="313429"/>
                </a:lnTo>
                <a:lnTo>
                  <a:pt x="181989" y="313452"/>
                </a:lnTo>
                <a:lnTo>
                  <a:pt x="232063" y="313452"/>
                </a:lnTo>
                <a:lnTo>
                  <a:pt x="232063" y="254368"/>
                </a:lnTo>
                <a:close/>
              </a:path>
              <a:path w="315595" h="337185">
                <a:moveTo>
                  <a:pt x="315450" y="231995"/>
                </a:moveTo>
                <a:lnTo>
                  <a:pt x="0" y="231995"/>
                </a:lnTo>
                <a:lnTo>
                  <a:pt x="0" y="254368"/>
                </a:lnTo>
                <a:lnTo>
                  <a:pt x="315450" y="254368"/>
                </a:lnTo>
                <a:lnTo>
                  <a:pt x="315450" y="231995"/>
                </a:lnTo>
                <a:close/>
              </a:path>
              <a:path w="315595" h="337185">
                <a:moveTo>
                  <a:pt x="232063" y="209268"/>
                </a:moveTo>
                <a:lnTo>
                  <a:pt x="206763" y="209268"/>
                </a:lnTo>
                <a:lnTo>
                  <a:pt x="206763" y="231995"/>
                </a:lnTo>
                <a:lnTo>
                  <a:pt x="232063" y="231995"/>
                </a:lnTo>
                <a:lnTo>
                  <a:pt x="232063" y="209268"/>
                </a:lnTo>
                <a:close/>
              </a:path>
              <a:path w="315595" h="337185">
                <a:moveTo>
                  <a:pt x="301406" y="207101"/>
                </a:moveTo>
                <a:lnTo>
                  <a:pt x="266579" y="207101"/>
                </a:lnTo>
                <a:lnTo>
                  <a:pt x="273866" y="211671"/>
                </a:lnTo>
                <a:lnTo>
                  <a:pt x="280587" y="216605"/>
                </a:lnTo>
                <a:lnTo>
                  <a:pt x="286743" y="221892"/>
                </a:lnTo>
                <a:lnTo>
                  <a:pt x="301406" y="207101"/>
                </a:lnTo>
                <a:close/>
              </a:path>
              <a:path w="315595" h="337185">
                <a:moveTo>
                  <a:pt x="169514" y="170661"/>
                </a:moveTo>
                <a:lnTo>
                  <a:pt x="144223" y="170661"/>
                </a:lnTo>
                <a:lnTo>
                  <a:pt x="144223" y="190867"/>
                </a:lnTo>
                <a:lnTo>
                  <a:pt x="13670" y="191946"/>
                </a:lnTo>
                <a:lnTo>
                  <a:pt x="14698" y="213594"/>
                </a:lnTo>
                <a:lnTo>
                  <a:pt x="206763" y="209268"/>
                </a:lnTo>
                <a:lnTo>
                  <a:pt x="232063" y="209268"/>
                </a:lnTo>
                <a:lnTo>
                  <a:pt x="232063" y="208188"/>
                </a:lnTo>
                <a:lnTo>
                  <a:pt x="266579" y="207101"/>
                </a:lnTo>
                <a:lnTo>
                  <a:pt x="301406" y="207101"/>
                </a:lnTo>
                <a:lnTo>
                  <a:pt x="302125" y="206375"/>
                </a:lnTo>
                <a:lnTo>
                  <a:pt x="289497" y="196975"/>
                </a:lnTo>
                <a:lnTo>
                  <a:pt x="279660" y="190867"/>
                </a:lnTo>
                <a:lnTo>
                  <a:pt x="169514" y="190867"/>
                </a:lnTo>
                <a:lnTo>
                  <a:pt x="169514" y="170661"/>
                </a:lnTo>
                <a:close/>
              </a:path>
              <a:path w="315595" h="337185">
                <a:moveTo>
                  <a:pt x="239577" y="170661"/>
                </a:moveTo>
                <a:lnTo>
                  <a:pt x="217364" y="170661"/>
                </a:lnTo>
                <a:lnTo>
                  <a:pt x="209158" y="178597"/>
                </a:lnTo>
                <a:lnTo>
                  <a:pt x="214138" y="180382"/>
                </a:lnTo>
                <a:lnTo>
                  <a:pt x="220184" y="182842"/>
                </a:lnTo>
                <a:lnTo>
                  <a:pt x="227297" y="185976"/>
                </a:lnTo>
                <a:lnTo>
                  <a:pt x="235478" y="189787"/>
                </a:lnTo>
                <a:lnTo>
                  <a:pt x="169514" y="190867"/>
                </a:lnTo>
                <a:lnTo>
                  <a:pt x="279660" y="190867"/>
                </a:lnTo>
                <a:lnTo>
                  <a:pt x="274864" y="187889"/>
                </a:lnTo>
                <a:lnTo>
                  <a:pt x="258224" y="179117"/>
                </a:lnTo>
                <a:lnTo>
                  <a:pt x="239577" y="170661"/>
                </a:lnTo>
                <a:close/>
              </a:path>
              <a:path w="315595" h="337185">
                <a:moveTo>
                  <a:pt x="279904" y="70711"/>
                </a:moveTo>
                <a:lnTo>
                  <a:pt x="37249" y="70711"/>
                </a:lnTo>
                <a:lnTo>
                  <a:pt x="37249" y="170661"/>
                </a:lnTo>
                <a:lnTo>
                  <a:pt x="279904" y="170661"/>
                </a:lnTo>
                <a:lnTo>
                  <a:pt x="279904" y="152260"/>
                </a:lnTo>
                <a:lnTo>
                  <a:pt x="61519" y="152260"/>
                </a:lnTo>
                <a:lnTo>
                  <a:pt x="61519" y="129170"/>
                </a:lnTo>
                <a:lnTo>
                  <a:pt x="279904" y="129170"/>
                </a:lnTo>
                <a:lnTo>
                  <a:pt x="279904" y="111486"/>
                </a:lnTo>
                <a:lnTo>
                  <a:pt x="61519" y="111486"/>
                </a:lnTo>
                <a:lnTo>
                  <a:pt x="61519" y="89475"/>
                </a:lnTo>
                <a:lnTo>
                  <a:pt x="279904" y="89475"/>
                </a:lnTo>
                <a:lnTo>
                  <a:pt x="279904" y="70711"/>
                </a:lnTo>
                <a:close/>
              </a:path>
              <a:path w="315595" h="337185">
                <a:moveTo>
                  <a:pt x="169514" y="129170"/>
                </a:moveTo>
                <a:lnTo>
                  <a:pt x="144231" y="129170"/>
                </a:lnTo>
                <a:lnTo>
                  <a:pt x="144231" y="152260"/>
                </a:lnTo>
                <a:lnTo>
                  <a:pt x="169514" y="152260"/>
                </a:lnTo>
                <a:lnTo>
                  <a:pt x="169514" y="129170"/>
                </a:lnTo>
                <a:close/>
              </a:path>
              <a:path w="315595" h="337185">
                <a:moveTo>
                  <a:pt x="279904" y="129170"/>
                </a:moveTo>
                <a:lnTo>
                  <a:pt x="254613" y="129170"/>
                </a:lnTo>
                <a:lnTo>
                  <a:pt x="254613" y="152260"/>
                </a:lnTo>
                <a:lnTo>
                  <a:pt x="279904" y="152260"/>
                </a:lnTo>
                <a:lnTo>
                  <a:pt x="279904" y="129170"/>
                </a:lnTo>
                <a:close/>
              </a:path>
              <a:path w="315595" h="337185">
                <a:moveTo>
                  <a:pt x="169514" y="89475"/>
                </a:moveTo>
                <a:lnTo>
                  <a:pt x="144231" y="89475"/>
                </a:lnTo>
                <a:lnTo>
                  <a:pt x="144231" y="111486"/>
                </a:lnTo>
                <a:lnTo>
                  <a:pt x="169514" y="111486"/>
                </a:lnTo>
                <a:lnTo>
                  <a:pt x="169514" y="89475"/>
                </a:lnTo>
                <a:close/>
              </a:path>
              <a:path w="315595" h="337185">
                <a:moveTo>
                  <a:pt x="279904" y="89475"/>
                </a:moveTo>
                <a:lnTo>
                  <a:pt x="254613" y="89475"/>
                </a:lnTo>
                <a:lnTo>
                  <a:pt x="254613" y="111486"/>
                </a:lnTo>
                <a:lnTo>
                  <a:pt x="279904" y="111486"/>
                </a:lnTo>
                <a:lnTo>
                  <a:pt x="279904" y="89475"/>
                </a:lnTo>
                <a:close/>
              </a:path>
              <a:path w="315595" h="337185">
                <a:moveTo>
                  <a:pt x="169514" y="49789"/>
                </a:moveTo>
                <a:lnTo>
                  <a:pt x="144223" y="49789"/>
                </a:lnTo>
                <a:lnTo>
                  <a:pt x="144223" y="70711"/>
                </a:lnTo>
                <a:lnTo>
                  <a:pt x="169514" y="70711"/>
                </a:lnTo>
                <a:lnTo>
                  <a:pt x="169514" y="49789"/>
                </a:lnTo>
                <a:close/>
              </a:path>
              <a:path w="315595" h="337185">
                <a:moveTo>
                  <a:pt x="301442" y="27778"/>
                </a:moveTo>
                <a:lnTo>
                  <a:pt x="10254" y="27778"/>
                </a:lnTo>
                <a:lnTo>
                  <a:pt x="10254" y="49789"/>
                </a:lnTo>
                <a:lnTo>
                  <a:pt x="301442" y="49789"/>
                </a:lnTo>
                <a:lnTo>
                  <a:pt x="301442" y="27778"/>
                </a:lnTo>
                <a:close/>
              </a:path>
              <a:path w="315595" h="337185">
                <a:moveTo>
                  <a:pt x="169514" y="0"/>
                </a:moveTo>
                <a:lnTo>
                  <a:pt x="144223" y="0"/>
                </a:lnTo>
                <a:lnTo>
                  <a:pt x="144223" y="27778"/>
                </a:lnTo>
                <a:lnTo>
                  <a:pt x="169514" y="27778"/>
                </a:lnTo>
                <a:lnTo>
                  <a:pt x="1695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20043" y="1374290"/>
            <a:ext cx="324485" cy="323215"/>
          </a:xfrm>
          <a:custGeom>
            <a:avLst/>
            <a:gdLst/>
            <a:ahLst/>
            <a:cxnLst/>
            <a:rect l="l" t="t" r="r" b="b"/>
            <a:pathLst>
              <a:path w="324485" h="323214">
                <a:moveTo>
                  <a:pt x="50236" y="184002"/>
                </a:moveTo>
                <a:lnTo>
                  <a:pt x="28706" y="184002"/>
                </a:lnTo>
                <a:lnTo>
                  <a:pt x="25627" y="224733"/>
                </a:lnTo>
                <a:lnTo>
                  <a:pt x="19817" y="258515"/>
                </a:lnTo>
                <a:lnTo>
                  <a:pt x="11275" y="285350"/>
                </a:lnTo>
                <a:lnTo>
                  <a:pt x="0" y="305237"/>
                </a:lnTo>
                <a:lnTo>
                  <a:pt x="6603" y="310297"/>
                </a:lnTo>
                <a:lnTo>
                  <a:pt x="12067" y="316183"/>
                </a:lnTo>
                <a:lnTo>
                  <a:pt x="16402" y="322921"/>
                </a:lnTo>
                <a:lnTo>
                  <a:pt x="25113" y="309663"/>
                </a:lnTo>
                <a:lnTo>
                  <a:pt x="32460" y="294059"/>
                </a:lnTo>
                <a:lnTo>
                  <a:pt x="38463" y="276016"/>
                </a:lnTo>
                <a:lnTo>
                  <a:pt x="43059" y="255810"/>
                </a:lnTo>
                <a:lnTo>
                  <a:pt x="67127" y="255810"/>
                </a:lnTo>
                <a:lnTo>
                  <a:pt x="65701" y="254434"/>
                </a:lnTo>
                <a:lnTo>
                  <a:pt x="58780" y="245977"/>
                </a:lnTo>
                <a:lnTo>
                  <a:pt x="52713" y="236572"/>
                </a:lnTo>
                <a:lnTo>
                  <a:pt x="47503" y="226218"/>
                </a:lnTo>
                <a:lnTo>
                  <a:pt x="48183" y="218580"/>
                </a:lnTo>
                <a:lnTo>
                  <a:pt x="48866" y="208997"/>
                </a:lnTo>
                <a:lnTo>
                  <a:pt x="49551" y="197471"/>
                </a:lnTo>
                <a:lnTo>
                  <a:pt x="50236" y="184002"/>
                </a:lnTo>
                <a:close/>
              </a:path>
              <a:path w="324485" h="323214">
                <a:moveTo>
                  <a:pt x="67127" y="255810"/>
                </a:moveTo>
                <a:lnTo>
                  <a:pt x="43059" y="255810"/>
                </a:lnTo>
                <a:lnTo>
                  <a:pt x="52668" y="268688"/>
                </a:lnTo>
                <a:lnTo>
                  <a:pt x="90226" y="297301"/>
                </a:lnTo>
                <a:lnTo>
                  <a:pt x="136361" y="309749"/>
                </a:lnTo>
                <a:lnTo>
                  <a:pt x="202319" y="313898"/>
                </a:lnTo>
                <a:lnTo>
                  <a:pt x="314421" y="313898"/>
                </a:lnTo>
                <a:lnTo>
                  <a:pt x="316015" y="305718"/>
                </a:lnTo>
                <a:lnTo>
                  <a:pt x="319211" y="297900"/>
                </a:lnTo>
                <a:lnTo>
                  <a:pt x="323527" y="291171"/>
                </a:lnTo>
                <a:lnTo>
                  <a:pt x="194122" y="291171"/>
                </a:lnTo>
                <a:lnTo>
                  <a:pt x="162592" y="289815"/>
                </a:lnTo>
                <a:lnTo>
                  <a:pt x="135678" y="286838"/>
                </a:lnTo>
                <a:lnTo>
                  <a:pt x="113378" y="282238"/>
                </a:lnTo>
                <a:lnTo>
                  <a:pt x="95690" y="276016"/>
                </a:lnTo>
                <a:lnTo>
                  <a:pt x="95690" y="261941"/>
                </a:lnTo>
                <a:lnTo>
                  <a:pt x="73477" y="261941"/>
                </a:lnTo>
                <a:lnTo>
                  <a:pt x="67127" y="255810"/>
                </a:lnTo>
                <a:close/>
              </a:path>
              <a:path w="324485" h="323214">
                <a:moveTo>
                  <a:pt x="323992" y="290445"/>
                </a:moveTo>
                <a:lnTo>
                  <a:pt x="308698" y="290765"/>
                </a:lnTo>
                <a:lnTo>
                  <a:pt x="194122" y="291171"/>
                </a:lnTo>
                <a:lnTo>
                  <a:pt x="323527" y="291171"/>
                </a:lnTo>
                <a:lnTo>
                  <a:pt x="323992" y="290445"/>
                </a:lnTo>
                <a:close/>
              </a:path>
              <a:path w="324485" h="323214">
                <a:moveTo>
                  <a:pt x="201299" y="220088"/>
                </a:moveTo>
                <a:lnTo>
                  <a:pt x="189870" y="232604"/>
                </a:lnTo>
                <a:lnTo>
                  <a:pt x="176432" y="244173"/>
                </a:lnTo>
                <a:lnTo>
                  <a:pt x="160988" y="254792"/>
                </a:lnTo>
                <a:lnTo>
                  <a:pt x="143540" y="264463"/>
                </a:lnTo>
                <a:lnTo>
                  <a:pt x="147638" y="267600"/>
                </a:lnTo>
                <a:lnTo>
                  <a:pt x="153449" y="273368"/>
                </a:lnTo>
                <a:lnTo>
                  <a:pt x="160971" y="281784"/>
                </a:lnTo>
                <a:lnTo>
                  <a:pt x="163021" y="280342"/>
                </a:lnTo>
                <a:lnTo>
                  <a:pt x="180985" y="268393"/>
                </a:lnTo>
                <a:lnTo>
                  <a:pt x="196941" y="255631"/>
                </a:lnTo>
                <a:lnTo>
                  <a:pt x="210889" y="242056"/>
                </a:lnTo>
                <a:lnTo>
                  <a:pt x="222828" y="227669"/>
                </a:lnTo>
                <a:lnTo>
                  <a:pt x="201299" y="220088"/>
                </a:lnTo>
                <a:close/>
              </a:path>
              <a:path w="324485" h="323214">
                <a:moveTo>
                  <a:pt x="267254" y="219725"/>
                </a:moveTo>
                <a:lnTo>
                  <a:pt x="249486" y="230553"/>
                </a:lnTo>
                <a:lnTo>
                  <a:pt x="250624" y="231270"/>
                </a:lnTo>
                <a:lnTo>
                  <a:pt x="253247" y="233075"/>
                </a:lnTo>
                <a:lnTo>
                  <a:pt x="268282" y="245075"/>
                </a:lnTo>
                <a:lnTo>
                  <a:pt x="281612" y="256891"/>
                </a:lnTo>
                <a:lnTo>
                  <a:pt x="293233" y="268525"/>
                </a:lnTo>
                <a:lnTo>
                  <a:pt x="303146" y="279980"/>
                </a:lnTo>
                <a:lnTo>
                  <a:pt x="321943" y="266993"/>
                </a:lnTo>
                <a:lnTo>
                  <a:pt x="281781" y="229786"/>
                </a:lnTo>
                <a:lnTo>
                  <a:pt x="267254" y="219725"/>
                </a:lnTo>
                <a:close/>
              </a:path>
              <a:path w="324485" h="323214">
                <a:moveTo>
                  <a:pt x="95690" y="163796"/>
                </a:moveTo>
                <a:lnTo>
                  <a:pt x="73477" y="163796"/>
                </a:lnTo>
                <a:lnTo>
                  <a:pt x="73477" y="261941"/>
                </a:lnTo>
                <a:lnTo>
                  <a:pt x="95690" y="261941"/>
                </a:lnTo>
                <a:lnTo>
                  <a:pt x="95690" y="224060"/>
                </a:lnTo>
                <a:lnTo>
                  <a:pt x="155161" y="224060"/>
                </a:lnTo>
                <a:lnTo>
                  <a:pt x="155161" y="203129"/>
                </a:lnTo>
                <a:lnTo>
                  <a:pt x="95690" y="203129"/>
                </a:lnTo>
                <a:lnTo>
                  <a:pt x="95690" y="163796"/>
                </a:lnTo>
                <a:close/>
              </a:path>
              <a:path w="324485" h="323214">
                <a:moveTo>
                  <a:pt x="303146" y="51585"/>
                </a:moveTo>
                <a:lnTo>
                  <a:pt x="172246" y="51585"/>
                </a:lnTo>
                <a:lnTo>
                  <a:pt x="172246" y="213957"/>
                </a:lnTo>
                <a:lnTo>
                  <a:pt x="303146" y="213957"/>
                </a:lnTo>
                <a:lnTo>
                  <a:pt x="303146" y="193388"/>
                </a:lnTo>
                <a:lnTo>
                  <a:pt x="195480" y="193388"/>
                </a:lnTo>
                <a:lnTo>
                  <a:pt x="195480" y="165964"/>
                </a:lnTo>
                <a:lnTo>
                  <a:pt x="303146" y="165964"/>
                </a:lnTo>
                <a:lnTo>
                  <a:pt x="303146" y="146121"/>
                </a:lnTo>
                <a:lnTo>
                  <a:pt x="195480" y="146121"/>
                </a:lnTo>
                <a:lnTo>
                  <a:pt x="195480" y="119059"/>
                </a:lnTo>
                <a:lnTo>
                  <a:pt x="303146" y="119059"/>
                </a:lnTo>
                <a:lnTo>
                  <a:pt x="303146" y="99570"/>
                </a:lnTo>
                <a:lnTo>
                  <a:pt x="195480" y="99570"/>
                </a:lnTo>
                <a:lnTo>
                  <a:pt x="195480" y="72153"/>
                </a:lnTo>
                <a:lnTo>
                  <a:pt x="303146" y="72153"/>
                </a:lnTo>
                <a:lnTo>
                  <a:pt x="303146" y="51585"/>
                </a:lnTo>
                <a:close/>
              </a:path>
              <a:path w="324485" h="323214">
                <a:moveTo>
                  <a:pt x="303146" y="165964"/>
                </a:moveTo>
                <a:lnTo>
                  <a:pt x="278875" y="165964"/>
                </a:lnTo>
                <a:lnTo>
                  <a:pt x="278875" y="193388"/>
                </a:lnTo>
                <a:lnTo>
                  <a:pt x="303146" y="193388"/>
                </a:lnTo>
                <a:lnTo>
                  <a:pt x="303146" y="165964"/>
                </a:lnTo>
                <a:close/>
              </a:path>
              <a:path w="324485" h="323214">
                <a:moveTo>
                  <a:pt x="160971" y="142157"/>
                </a:moveTo>
                <a:lnTo>
                  <a:pt x="4098" y="142157"/>
                </a:lnTo>
                <a:lnTo>
                  <a:pt x="4098" y="163796"/>
                </a:lnTo>
                <a:lnTo>
                  <a:pt x="160971" y="163796"/>
                </a:lnTo>
                <a:lnTo>
                  <a:pt x="160971" y="142157"/>
                </a:lnTo>
                <a:close/>
              </a:path>
              <a:path w="324485" h="323214">
                <a:moveTo>
                  <a:pt x="303146" y="119059"/>
                </a:moveTo>
                <a:lnTo>
                  <a:pt x="278875" y="119059"/>
                </a:lnTo>
                <a:lnTo>
                  <a:pt x="278875" y="146121"/>
                </a:lnTo>
                <a:lnTo>
                  <a:pt x="303146" y="146121"/>
                </a:lnTo>
                <a:lnTo>
                  <a:pt x="303146" y="119059"/>
                </a:lnTo>
                <a:close/>
              </a:path>
              <a:path w="324485" h="323214">
                <a:moveTo>
                  <a:pt x="140462" y="0"/>
                </a:moveTo>
                <a:lnTo>
                  <a:pt x="24945" y="0"/>
                </a:lnTo>
                <a:lnTo>
                  <a:pt x="24945" y="115095"/>
                </a:lnTo>
                <a:lnTo>
                  <a:pt x="140462" y="115095"/>
                </a:lnTo>
                <a:lnTo>
                  <a:pt x="140462" y="94889"/>
                </a:lnTo>
                <a:lnTo>
                  <a:pt x="48186" y="94889"/>
                </a:lnTo>
                <a:lnTo>
                  <a:pt x="48186" y="66748"/>
                </a:lnTo>
                <a:lnTo>
                  <a:pt x="140462" y="66748"/>
                </a:lnTo>
                <a:lnTo>
                  <a:pt x="140462" y="47621"/>
                </a:lnTo>
                <a:lnTo>
                  <a:pt x="48186" y="47621"/>
                </a:lnTo>
                <a:lnTo>
                  <a:pt x="48186" y="20197"/>
                </a:lnTo>
                <a:lnTo>
                  <a:pt x="140462" y="20197"/>
                </a:lnTo>
                <a:lnTo>
                  <a:pt x="140462" y="0"/>
                </a:lnTo>
                <a:close/>
              </a:path>
              <a:path w="324485" h="323214">
                <a:moveTo>
                  <a:pt x="303146" y="72153"/>
                </a:moveTo>
                <a:lnTo>
                  <a:pt x="278875" y="72153"/>
                </a:lnTo>
                <a:lnTo>
                  <a:pt x="278875" y="99570"/>
                </a:lnTo>
                <a:lnTo>
                  <a:pt x="303146" y="99570"/>
                </a:lnTo>
                <a:lnTo>
                  <a:pt x="303146" y="72153"/>
                </a:lnTo>
                <a:close/>
              </a:path>
              <a:path w="324485" h="323214">
                <a:moveTo>
                  <a:pt x="140462" y="66748"/>
                </a:moveTo>
                <a:lnTo>
                  <a:pt x="116537" y="66748"/>
                </a:lnTo>
                <a:lnTo>
                  <a:pt x="116537" y="94889"/>
                </a:lnTo>
                <a:lnTo>
                  <a:pt x="140462" y="94889"/>
                </a:lnTo>
                <a:lnTo>
                  <a:pt x="140462" y="66748"/>
                </a:lnTo>
                <a:close/>
              </a:path>
              <a:path w="324485" h="323214">
                <a:moveTo>
                  <a:pt x="248119" y="23444"/>
                </a:moveTo>
                <a:lnTo>
                  <a:pt x="223849" y="23444"/>
                </a:lnTo>
                <a:lnTo>
                  <a:pt x="222355" y="29667"/>
                </a:lnTo>
                <a:lnTo>
                  <a:pt x="220604" y="36433"/>
                </a:lnTo>
                <a:lnTo>
                  <a:pt x="218598" y="43739"/>
                </a:lnTo>
                <a:lnTo>
                  <a:pt x="216335" y="51585"/>
                </a:lnTo>
                <a:lnTo>
                  <a:pt x="238210" y="51585"/>
                </a:lnTo>
                <a:lnTo>
                  <a:pt x="248119" y="23444"/>
                </a:lnTo>
                <a:close/>
              </a:path>
              <a:path w="324485" h="323214">
                <a:moveTo>
                  <a:pt x="140462" y="20197"/>
                </a:moveTo>
                <a:lnTo>
                  <a:pt x="116537" y="20197"/>
                </a:lnTo>
                <a:lnTo>
                  <a:pt x="116537" y="47621"/>
                </a:lnTo>
                <a:lnTo>
                  <a:pt x="140462" y="47621"/>
                </a:lnTo>
                <a:lnTo>
                  <a:pt x="140462" y="20197"/>
                </a:lnTo>
                <a:close/>
              </a:path>
              <a:path w="324485" h="323214">
                <a:moveTo>
                  <a:pt x="317153" y="2521"/>
                </a:moveTo>
                <a:lnTo>
                  <a:pt x="158922" y="2521"/>
                </a:lnTo>
                <a:lnTo>
                  <a:pt x="158922" y="23444"/>
                </a:lnTo>
                <a:lnTo>
                  <a:pt x="317153" y="23444"/>
                </a:lnTo>
                <a:lnTo>
                  <a:pt x="317153" y="2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91845" y="1359495"/>
            <a:ext cx="320675" cy="339725"/>
          </a:xfrm>
          <a:custGeom>
            <a:avLst/>
            <a:gdLst/>
            <a:ahLst/>
            <a:cxnLst/>
            <a:rect l="l" t="t" r="r" b="b"/>
            <a:pathLst>
              <a:path w="320675" h="339725">
                <a:moveTo>
                  <a:pt x="317161" y="62051"/>
                </a:moveTo>
                <a:lnTo>
                  <a:pt x="31784" y="62051"/>
                </a:lnTo>
                <a:lnTo>
                  <a:pt x="31676" y="174719"/>
                </a:lnTo>
                <a:lnTo>
                  <a:pt x="29541" y="219236"/>
                </a:lnTo>
                <a:lnTo>
                  <a:pt x="23494" y="259602"/>
                </a:lnTo>
                <a:lnTo>
                  <a:pt x="13647" y="293563"/>
                </a:lnTo>
                <a:lnTo>
                  <a:pt x="0" y="321117"/>
                </a:lnTo>
                <a:lnTo>
                  <a:pt x="1366" y="321842"/>
                </a:lnTo>
                <a:lnTo>
                  <a:pt x="7113" y="325921"/>
                </a:lnTo>
                <a:lnTo>
                  <a:pt x="12390" y="330228"/>
                </a:lnTo>
                <a:lnTo>
                  <a:pt x="17258" y="334829"/>
                </a:lnTo>
                <a:lnTo>
                  <a:pt x="21529" y="339518"/>
                </a:lnTo>
                <a:lnTo>
                  <a:pt x="37550" y="307544"/>
                </a:lnTo>
                <a:lnTo>
                  <a:pt x="49042" y="267901"/>
                </a:lnTo>
                <a:lnTo>
                  <a:pt x="56006" y="220590"/>
                </a:lnTo>
                <a:lnTo>
                  <a:pt x="58441" y="165610"/>
                </a:lnTo>
                <a:lnTo>
                  <a:pt x="58441" y="162717"/>
                </a:lnTo>
                <a:lnTo>
                  <a:pt x="147254" y="162717"/>
                </a:lnTo>
                <a:lnTo>
                  <a:pt x="147647" y="149013"/>
                </a:lnTo>
                <a:lnTo>
                  <a:pt x="147647" y="137105"/>
                </a:lnTo>
                <a:lnTo>
                  <a:pt x="58441" y="137105"/>
                </a:lnTo>
                <a:lnTo>
                  <a:pt x="58441" y="89112"/>
                </a:lnTo>
                <a:lnTo>
                  <a:pt x="317161" y="89112"/>
                </a:lnTo>
                <a:lnTo>
                  <a:pt x="317161" y="62051"/>
                </a:lnTo>
                <a:close/>
              </a:path>
              <a:path w="320675" h="339725">
                <a:moveTo>
                  <a:pt x="205743" y="89112"/>
                </a:moveTo>
                <a:lnTo>
                  <a:pt x="179086" y="89112"/>
                </a:lnTo>
                <a:lnTo>
                  <a:pt x="183378" y="133878"/>
                </a:lnTo>
                <a:lnTo>
                  <a:pt x="189083" y="174719"/>
                </a:lnTo>
                <a:lnTo>
                  <a:pt x="196198" y="211636"/>
                </a:lnTo>
                <a:lnTo>
                  <a:pt x="204722" y="244628"/>
                </a:lnTo>
                <a:lnTo>
                  <a:pt x="187013" y="264449"/>
                </a:lnTo>
                <a:lnTo>
                  <a:pt x="167723" y="282420"/>
                </a:lnTo>
                <a:lnTo>
                  <a:pt x="146854" y="298543"/>
                </a:lnTo>
                <a:lnTo>
                  <a:pt x="124405" y="312818"/>
                </a:lnTo>
                <a:lnTo>
                  <a:pt x="128910" y="317168"/>
                </a:lnTo>
                <a:lnTo>
                  <a:pt x="133545" y="322287"/>
                </a:lnTo>
                <a:lnTo>
                  <a:pt x="138309" y="328174"/>
                </a:lnTo>
                <a:lnTo>
                  <a:pt x="143203" y="334829"/>
                </a:lnTo>
                <a:lnTo>
                  <a:pt x="162960" y="321660"/>
                </a:lnTo>
                <a:lnTo>
                  <a:pt x="181564" y="307048"/>
                </a:lnTo>
                <a:lnTo>
                  <a:pt x="199015" y="290991"/>
                </a:lnTo>
                <a:lnTo>
                  <a:pt x="215314" y="273486"/>
                </a:lnTo>
                <a:lnTo>
                  <a:pt x="244851" y="273486"/>
                </a:lnTo>
                <a:lnTo>
                  <a:pt x="234449" y="249317"/>
                </a:lnTo>
                <a:lnTo>
                  <a:pt x="252649" y="222166"/>
                </a:lnTo>
                <a:lnTo>
                  <a:pt x="255361" y="217203"/>
                </a:lnTo>
                <a:lnTo>
                  <a:pt x="224886" y="217203"/>
                </a:lnTo>
                <a:lnTo>
                  <a:pt x="218561" y="190394"/>
                </a:lnTo>
                <a:lnTo>
                  <a:pt x="213262" y="160109"/>
                </a:lnTo>
                <a:lnTo>
                  <a:pt x="208989" y="126348"/>
                </a:lnTo>
                <a:lnTo>
                  <a:pt x="205743" y="89112"/>
                </a:lnTo>
                <a:close/>
              </a:path>
              <a:path w="320675" h="339725">
                <a:moveTo>
                  <a:pt x="244851" y="273486"/>
                </a:moveTo>
                <a:lnTo>
                  <a:pt x="215314" y="273486"/>
                </a:lnTo>
                <a:lnTo>
                  <a:pt x="228919" y="299736"/>
                </a:lnTo>
                <a:lnTo>
                  <a:pt x="244105" y="318589"/>
                </a:lnTo>
                <a:lnTo>
                  <a:pt x="260872" y="330045"/>
                </a:lnTo>
                <a:lnTo>
                  <a:pt x="279221" y="334104"/>
                </a:lnTo>
                <a:lnTo>
                  <a:pt x="289248" y="334104"/>
                </a:lnTo>
                <a:lnTo>
                  <a:pt x="296998" y="331093"/>
                </a:lnTo>
                <a:lnTo>
                  <a:pt x="302463" y="325089"/>
                </a:lnTo>
                <a:lnTo>
                  <a:pt x="308573" y="315029"/>
                </a:lnTo>
                <a:lnTo>
                  <a:pt x="311284" y="306688"/>
                </a:lnTo>
                <a:lnTo>
                  <a:pt x="281278" y="306688"/>
                </a:lnTo>
                <a:lnTo>
                  <a:pt x="268608" y="302965"/>
                </a:lnTo>
                <a:lnTo>
                  <a:pt x="256580" y="292164"/>
                </a:lnTo>
                <a:lnTo>
                  <a:pt x="245194" y="274281"/>
                </a:lnTo>
                <a:lnTo>
                  <a:pt x="244851" y="273486"/>
                </a:lnTo>
                <a:close/>
              </a:path>
              <a:path w="320675" h="339725">
                <a:moveTo>
                  <a:pt x="297681" y="238126"/>
                </a:moveTo>
                <a:lnTo>
                  <a:pt x="293001" y="287405"/>
                </a:lnTo>
                <a:lnTo>
                  <a:pt x="281278" y="306688"/>
                </a:lnTo>
                <a:lnTo>
                  <a:pt x="311284" y="306688"/>
                </a:lnTo>
                <a:lnTo>
                  <a:pt x="313571" y="299649"/>
                </a:lnTo>
                <a:lnTo>
                  <a:pt x="317460" y="278948"/>
                </a:lnTo>
                <a:lnTo>
                  <a:pt x="320240" y="252926"/>
                </a:lnTo>
                <a:lnTo>
                  <a:pt x="314215" y="250512"/>
                </a:lnTo>
                <a:lnTo>
                  <a:pt x="308448" y="247240"/>
                </a:lnTo>
                <a:lnTo>
                  <a:pt x="302937" y="243112"/>
                </a:lnTo>
                <a:lnTo>
                  <a:pt x="297681" y="238126"/>
                </a:lnTo>
                <a:close/>
              </a:path>
              <a:path w="320675" h="339725">
                <a:moveTo>
                  <a:pt x="66647" y="257252"/>
                </a:moveTo>
                <a:lnTo>
                  <a:pt x="69528" y="263051"/>
                </a:lnTo>
                <a:lnTo>
                  <a:pt x="71683" y="269253"/>
                </a:lnTo>
                <a:lnTo>
                  <a:pt x="73115" y="275859"/>
                </a:lnTo>
                <a:lnTo>
                  <a:pt x="73823" y="282872"/>
                </a:lnTo>
                <a:lnTo>
                  <a:pt x="86552" y="283276"/>
                </a:lnTo>
                <a:lnTo>
                  <a:pt x="97744" y="283410"/>
                </a:lnTo>
                <a:lnTo>
                  <a:pt x="107399" y="283276"/>
                </a:lnTo>
                <a:lnTo>
                  <a:pt x="115517" y="282872"/>
                </a:lnTo>
                <a:lnTo>
                  <a:pt x="140943" y="259057"/>
                </a:lnTo>
                <a:lnTo>
                  <a:pt x="103558" y="259057"/>
                </a:lnTo>
                <a:lnTo>
                  <a:pt x="94971" y="258945"/>
                </a:lnTo>
                <a:lnTo>
                  <a:pt x="85956" y="258607"/>
                </a:lnTo>
                <a:lnTo>
                  <a:pt x="76515" y="258043"/>
                </a:lnTo>
                <a:lnTo>
                  <a:pt x="66647" y="257252"/>
                </a:lnTo>
                <a:close/>
              </a:path>
              <a:path w="320675" h="339725">
                <a:moveTo>
                  <a:pt x="147254" y="162717"/>
                </a:moveTo>
                <a:lnTo>
                  <a:pt x="122010" y="162717"/>
                </a:lnTo>
                <a:lnTo>
                  <a:pt x="121782" y="169455"/>
                </a:lnTo>
                <a:lnTo>
                  <a:pt x="121673" y="181481"/>
                </a:lnTo>
                <a:lnTo>
                  <a:pt x="120433" y="211250"/>
                </a:lnTo>
                <a:lnTo>
                  <a:pt x="114150" y="255094"/>
                </a:lnTo>
                <a:lnTo>
                  <a:pt x="103558" y="259057"/>
                </a:lnTo>
                <a:lnTo>
                  <a:pt x="140943" y="259057"/>
                </a:lnTo>
                <a:lnTo>
                  <a:pt x="142456" y="251029"/>
                </a:lnTo>
                <a:lnTo>
                  <a:pt x="144656" y="226945"/>
                </a:lnTo>
                <a:lnTo>
                  <a:pt x="146322" y="194205"/>
                </a:lnTo>
                <a:lnTo>
                  <a:pt x="146405" y="192309"/>
                </a:lnTo>
                <a:lnTo>
                  <a:pt x="147254" y="162717"/>
                </a:lnTo>
                <a:close/>
              </a:path>
              <a:path w="320675" h="339725">
                <a:moveTo>
                  <a:pt x="269658" y="117617"/>
                </a:moveTo>
                <a:lnTo>
                  <a:pt x="260706" y="144410"/>
                </a:lnTo>
                <a:lnTo>
                  <a:pt x="250260" y="169940"/>
                </a:lnTo>
                <a:lnTo>
                  <a:pt x="238320" y="194205"/>
                </a:lnTo>
                <a:lnTo>
                  <a:pt x="224886" y="217203"/>
                </a:lnTo>
                <a:lnTo>
                  <a:pt x="255361" y="217203"/>
                </a:lnTo>
                <a:lnTo>
                  <a:pt x="268969" y="192309"/>
                </a:lnTo>
                <a:lnTo>
                  <a:pt x="283410" y="159745"/>
                </a:lnTo>
                <a:lnTo>
                  <a:pt x="295969" y="124473"/>
                </a:lnTo>
                <a:lnTo>
                  <a:pt x="269658" y="117617"/>
                </a:lnTo>
                <a:close/>
              </a:path>
              <a:path w="320675" h="339725">
                <a:moveTo>
                  <a:pt x="202665" y="0"/>
                </a:moveTo>
                <a:lnTo>
                  <a:pt x="175670" y="0"/>
                </a:lnTo>
                <a:lnTo>
                  <a:pt x="176034" y="18392"/>
                </a:lnTo>
                <a:lnTo>
                  <a:pt x="176524" y="36256"/>
                </a:lnTo>
                <a:lnTo>
                  <a:pt x="177079" y="50460"/>
                </a:lnTo>
                <a:lnTo>
                  <a:pt x="177719" y="62051"/>
                </a:lnTo>
                <a:lnTo>
                  <a:pt x="204031" y="62051"/>
                </a:lnTo>
                <a:lnTo>
                  <a:pt x="203437" y="48296"/>
                </a:lnTo>
                <a:lnTo>
                  <a:pt x="203007" y="33218"/>
                </a:lnTo>
                <a:lnTo>
                  <a:pt x="202840" y="22823"/>
                </a:lnTo>
                <a:lnTo>
                  <a:pt x="202725" y="12109"/>
                </a:lnTo>
                <a:lnTo>
                  <a:pt x="202665" y="0"/>
                </a:lnTo>
                <a:close/>
              </a:path>
              <a:path w="320675" h="339725">
                <a:moveTo>
                  <a:pt x="235478" y="1079"/>
                </a:moveTo>
                <a:lnTo>
                  <a:pt x="220096" y="17675"/>
                </a:lnTo>
                <a:lnTo>
                  <a:pt x="221462" y="18392"/>
                </a:lnTo>
                <a:lnTo>
                  <a:pt x="239725" y="29513"/>
                </a:lnTo>
                <a:lnTo>
                  <a:pt x="255896" y="40496"/>
                </a:lnTo>
                <a:lnTo>
                  <a:pt x="269974" y="51343"/>
                </a:lnTo>
                <a:lnTo>
                  <a:pt x="281962" y="62051"/>
                </a:lnTo>
                <a:lnTo>
                  <a:pt x="298027" y="43295"/>
                </a:lnTo>
                <a:lnTo>
                  <a:pt x="286167" y="33218"/>
                </a:lnTo>
                <a:lnTo>
                  <a:pt x="271790" y="22823"/>
                </a:lnTo>
                <a:lnTo>
                  <a:pt x="254894" y="12109"/>
                </a:lnTo>
                <a:lnTo>
                  <a:pt x="235478" y="1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61945" y="1376448"/>
            <a:ext cx="323215" cy="320040"/>
          </a:xfrm>
          <a:custGeom>
            <a:avLst/>
            <a:gdLst/>
            <a:ahLst/>
            <a:cxnLst/>
            <a:rect l="l" t="t" r="r" b="b"/>
            <a:pathLst>
              <a:path w="323215" h="320039">
                <a:moveTo>
                  <a:pt x="174641" y="213965"/>
                </a:moveTo>
                <a:lnTo>
                  <a:pt x="147647" y="213965"/>
                </a:lnTo>
                <a:lnTo>
                  <a:pt x="147647" y="320037"/>
                </a:lnTo>
                <a:lnTo>
                  <a:pt x="174641" y="320037"/>
                </a:lnTo>
                <a:lnTo>
                  <a:pt x="174641" y="213965"/>
                </a:lnTo>
                <a:close/>
              </a:path>
              <a:path w="323215" h="320039">
                <a:moveTo>
                  <a:pt x="196171" y="202412"/>
                </a:moveTo>
                <a:lnTo>
                  <a:pt x="126117" y="202412"/>
                </a:lnTo>
                <a:lnTo>
                  <a:pt x="120817" y="208190"/>
                </a:lnTo>
                <a:lnTo>
                  <a:pt x="115175" y="213965"/>
                </a:lnTo>
                <a:lnTo>
                  <a:pt x="78757" y="244387"/>
                </a:lnTo>
                <a:lnTo>
                  <a:pt x="27320" y="274151"/>
                </a:lnTo>
                <a:lnTo>
                  <a:pt x="0" y="285040"/>
                </a:lnTo>
                <a:lnTo>
                  <a:pt x="5187" y="290631"/>
                </a:lnTo>
                <a:lnTo>
                  <a:pt x="9822" y="296223"/>
                </a:lnTo>
                <a:lnTo>
                  <a:pt x="13903" y="301817"/>
                </a:lnTo>
                <a:lnTo>
                  <a:pt x="17431" y="307413"/>
                </a:lnTo>
                <a:lnTo>
                  <a:pt x="24819" y="304388"/>
                </a:lnTo>
                <a:lnTo>
                  <a:pt x="76707" y="276540"/>
                </a:lnTo>
                <a:lnTo>
                  <a:pt x="126777" y="236671"/>
                </a:lnTo>
                <a:lnTo>
                  <a:pt x="147647" y="213965"/>
                </a:lnTo>
                <a:lnTo>
                  <a:pt x="174641" y="213965"/>
                </a:lnTo>
                <a:lnTo>
                  <a:pt x="174641" y="212160"/>
                </a:lnTo>
                <a:lnTo>
                  <a:pt x="206437" y="212160"/>
                </a:lnTo>
                <a:lnTo>
                  <a:pt x="196171" y="202412"/>
                </a:lnTo>
                <a:close/>
              </a:path>
              <a:path w="323215" h="320039">
                <a:moveTo>
                  <a:pt x="206437" y="212160"/>
                </a:moveTo>
                <a:lnTo>
                  <a:pt x="174641" y="212160"/>
                </a:lnTo>
                <a:lnTo>
                  <a:pt x="180111" y="218292"/>
                </a:lnTo>
                <a:lnTo>
                  <a:pt x="223667" y="257938"/>
                </a:lnTo>
                <a:lnTo>
                  <a:pt x="276811" y="292576"/>
                </a:lnTo>
                <a:lnTo>
                  <a:pt x="304858" y="305971"/>
                </a:lnTo>
                <a:lnTo>
                  <a:pt x="309046" y="299249"/>
                </a:lnTo>
                <a:lnTo>
                  <a:pt x="313405" y="293161"/>
                </a:lnTo>
                <a:lnTo>
                  <a:pt x="317933" y="287705"/>
                </a:lnTo>
                <a:lnTo>
                  <a:pt x="322635" y="282881"/>
                </a:lnTo>
                <a:lnTo>
                  <a:pt x="315733" y="280377"/>
                </a:lnTo>
                <a:lnTo>
                  <a:pt x="265835" y="256267"/>
                </a:lnTo>
                <a:lnTo>
                  <a:pt x="216789" y="221990"/>
                </a:lnTo>
                <a:lnTo>
                  <a:pt x="206437" y="212160"/>
                </a:lnTo>
                <a:close/>
              </a:path>
              <a:path w="323215" h="320039">
                <a:moveTo>
                  <a:pt x="313400" y="177154"/>
                </a:moveTo>
                <a:lnTo>
                  <a:pt x="8888" y="177154"/>
                </a:lnTo>
                <a:lnTo>
                  <a:pt x="8888" y="202412"/>
                </a:lnTo>
                <a:lnTo>
                  <a:pt x="313400" y="202412"/>
                </a:lnTo>
                <a:lnTo>
                  <a:pt x="313400" y="177154"/>
                </a:lnTo>
                <a:close/>
              </a:path>
              <a:path w="323215" h="320039">
                <a:moveTo>
                  <a:pt x="174641" y="146129"/>
                </a:moveTo>
                <a:lnTo>
                  <a:pt x="147647" y="146129"/>
                </a:lnTo>
                <a:lnTo>
                  <a:pt x="147647" y="177154"/>
                </a:lnTo>
                <a:lnTo>
                  <a:pt x="174641" y="177154"/>
                </a:lnTo>
                <a:lnTo>
                  <a:pt x="174641" y="146129"/>
                </a:lnTo>
                <a:close/>
              </a:path>
              <a:path w="323215" h="320039">
                <a:moveTo>
                  <a:pt x="281616" y="0"/>
                </a:moveTo>
                <a:lnTo>
                  <a:pt x="42722" y="0"/>
                </a:lnTo>
                <a:lnTo>
                  <a:pt x="42722" y="146129"/>
                </a:lnTo>
                <a:lnTo>
                  <a:pt x="281616" y="146129"/>
                </a:lnTo>
                <a:lnTo>
                  <a:pt x="281616" y="122314"/>
                </a:lnTo>
                <a:lnTo>
                  <a:pt x="69042" y="122314"/>
                </a:lnTo>
                <a:lnTo>
                  <a:pt x="69042" y="84432"/>
                </a:lnTo>
                <a:lnTo>
                  <a:pt x="281616" y="84432"/>
                </a:lnTo>
                <a:lnTo>
                  <a:pt x="281616" y="61705"/>
                </a:lnTo>
                <a:lnTo>
                  <a:pt x="174650" y="61705"/>
                </a:lnTo>
                <a:lnTo>
                  <a:pt x="69042" y="61696"/>
                </a:lnTo>
                <a:lnTo>
                  <a:pt x="69042" y="24169"/>
                </a:lnTo>
                <a:lnTo>
                  <a:pt x="281616" y="24169"/>
                </a:lnTo>
                <a:lnTo>
                  <a:pt x="281616" y="0"/>
                </a:lnTo>
                <a:close/>
              </a:path>
              <a:path w="323215" h="320039">
                <a:moveTo>
                  <a:pt x="174650" y="84432"/>
                </a:moveTo>
                <a:lnTo>
                  <a:pt x="147647" y="84432"/>
                </a:lnTo>
                <a:lnTo>
                  <a:pt x="147647" y="122314"/>
                </a:lnTo>
                <a:lnTo>
                  <a:pt x="174650" y="122314"/>
                </a:lnTo>
                <a:lnTo>
                  <a:pt x="174650" y="84432"/>
                </a:lnTo>
                <a:close/>
              </a:path>
              <a:path w="323215" h="320039">
                <a:moveTo>
                  <a:pt x="281616" y="84432"/>
                </a:moveTo>
                <a:lnTo>
                  <a:pt x="253938" y="84432"/>
                </a:lnTo>
                <a:lnTo>
                  <a:pt x="253938" y="122314"/>
                </a:lnTo>
                <a:lnTo>
                  <a:pt x="281616" y="122314"/>
                </a:lnTo>
                <a:lnTo>
                  <a:pt x="281616" y="84432"/>
                </a:lnTo>
                <a:close/>
              </a:path>
              <a:path w="323215" h="320039">
                <a:moveTo>
                  <a:pt x="281616" y="24177"/>
                </a:moveTo>
                <a:lnTo>
                  <a:pt x="253938" y="24177"/>
                </a:lnTo>
                <a:lnTo>
                  <a:pt x="253938" y="61705"/>
                </a:lnTo>
                <a:lnTo>
                  <a:pt x="281616" y="61705"/>
                </a:lnTo>
                <a:lnTo>
                  <a:pt x="281616" y="24177"/>
                </a:lnTo>
                <a:close/>
              </a:path>
              <a:path w="323215" h="320039">
                <a:moveTo>
                  <a:pt x="281616" y="24169"/>
                </a:moveTo>
                <a:lnTo>
                  <a:pt x="147647" y="24169"/>
                </a:lnTo>
                <a:lnTo>
                  <a:pt x="147647" y="61696"/>
                </a:lnTo>
                <a:lnTo>
                  <a:pt x="174650" y="61696"/>
                </a:lnTo>
                <a:lnTo>
                  <a:pt x="174650" y="24177"/>
                </a:lnTo>
                <a:lnTo>
                  <a:pt x="281616" y="241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30677" y="1376448"/>
            <a:ext cx="323215" cy="320675"/>
          </a:xfrm>
          <a:custGeom>
            <a:avLst/>
            <a:gdLst/>
            <a:ahLst/>
            <a:cxnLst/>
            <a:rect l="l" t="t" r="r" b="b"/>
            <a:pathLst>
              <a:path w="323215" h="320675">
                <a:moveTo>
                  <a:pt x="200615" y="208914"/>
                </a:moveTo>
                <a:lnTo>
                  <a:pt x="176353" y="208914"/>
                </a:lnTo>
                <a:lnTo>
                  <a:pt x="198010" y="248237"/>
                </a:lnTo>
                <a:lnTo>
                  <a:pt x="227022" y="279900"/>
                </a:lnTo>
                <a:lnTo>
                  <a:pt x="263442" y="303960"/>
                </a:lnTo>
                <a:lnTo>
                  <a:pt x="307253" y="320400"/>
                </a:lnTo>
                <a:lnTo>
                  <a:pt x="310007" y="314493"/>
                </a:lnTo>
                <a:lnTo>
                  <a:pt x="313489" y="308675"/>
                </a:lnTo>
                <a:lnTo>
                  <a:pt x="317698" y="302947"/>
                </a:lnTo>
                <a:lnTo>
                  <a:pt x="322635" y="297310"/>
                </a:lnTo>
                <a:lnTo>
                  <a:pt x="300844" y="291763"/>
                </a:lnTo>
                <a:lnTo>
                  <a:pt x="280592" y="284142"/>
                </a:lnTo>
                <a:lnTo>
                  <a:pt x="261879" y="274446"/>
                </a:lnTo>
                <a:lnTo>
                  <a:pt x="244704" y="262675"/>
                </a:lnTo>
                <a:lnTo>
                  <a:pt x="259466" y="253991"/>
                </a:lnTo>
                <a:lnTo>
                  <a:pt x="268459" y="248237"/>
                </a:lnTo>
                <a:lnTo>
                  <a:pt x="228639" y="248237"/>
                </a:lnTo>
                <a:lnTo>
                  <a:pt x="220739" y="239424"/>
                </a:lnTo>
                <a:lnTo>
                  <a:pt x="213435" y="229932"/>
                </a:lnTo>
                <a:lnTo>
                  <a:pt x="206727" y="219763"/>
                </a:lnTo>
                <a:lnTo>
                  <a:pt x="200615" y="208914"/>
                </a:lnTo>
                <a:close/>
              </a:path>
              <a:path w="323215" h="320675">
                <a:moveTo>
                  <a:pt x="298364" y="0"/>
                </a:moveTo>
                <a:lnTo>
                  <a:pt x="37594" y="0"/>
                </a:lnTo>
                <a:lnTo>
                  <a:pt x="37594" y="128807"/>
                </a:lnTo>
                <a:lnTo>
                  <a:pt x="34476" y="184128"/>
                </a:lnTo>
                <a:lnTo>
                  <a:pt x="27171" y="232094"/>
                </a:lnTo>
                <a:lnTo>
                  <a:pt x="15679" y="272708"/>
                </a:lnTo>
                <a:lnTo>
                  <a:pt x="0" y="305971"/>
                </a:lnTo>
                <a:lnTo>
                  <a:pt x="6280" y="308880"/>
                </a:lnTo>
                <a:lnTo>
                  <a:pt x="12133" y="312194"/>
                </a:lnTo>
                <a:lnTo>
                  <a:pt x="17558" y="315913"/>
                </a:lnTo>
                <a:lnTo>
                  <a:pt x="22558" y="320037"/>
                </a:lnTo>
                <a:lnTo>
                  <a:pt x="40521" y="280913"/>
                </a:lnTo>
                <a:lnTo>
                  <a:pt x="53400" y="232454"/>
                </a:lnTo>
                <a:lnTo>
                  <a:pt x="61197" y="174658"/>
                </a:lnTo>
                <a:lnTo>
                  <a:pt x="63914" y="107522"/>
                </a:lnTo>
                <a:lnTo>
                  <a:pt x="63914" y="90200"/>
                </a:lnTo>
                <a:lnTo>
                  <a:pt x="298364" y="90200"/>
                </a:lnTo>
                <a:lnTo>
                  <a:pt x="298364" y="66031"/>
                </a:lnTo>
                <a:lnTo>
                  <a:pt x="63914" y="66031"/>
                </a:lnTo>
                <a:lnTo>
                  <a:pt x="63914" y="24177"/>
                </a:lnTo>
                <a:lnTo>
                  <a:pt x="298364" y="24177"/>
                </a:lnTo>
                <a:lnTo>
                  <a:pt x="298364" y="0"/>
                </a:lnTo>
                <a:close/>
              </a:path>
              <a:path w="323215" h="320675">
                <a:moveTo>
                  <a:pt x="133294" y="208914"/>
                </a:moveTo>
                <a:lnTo>
                  <a:pt x="109023" y="208914"/>
                </a:lnTo>
                <a:lnTo>
                  <a:pt x="109023" y="282881"/>
                </a:lnTo>
                <a:lnTo>
                  <a:pt x="73717" y="288698"/>
                </a:lnTo>
                <a:lnTo>
                  <a:pt x="69042" y="289374"/>
                </a:lnTo>
                <a:lnTo>
                  <a:pt x="73140" y="314994"/>
                </a:lnTo>
                <a:lnTo>
                  <a:pt x="73823" y="314994"/>
                </a:lnTo>
                <a:lnTo>
                  <a:pt x="74169" y="314632"/>
                </a:lnTo>
                <a:lnTo>
                  <a:pt x="75872" y="314632"/>
                </a:lnTo>
                <a:lnTo>
                  <a:pt x="76218" y="314269"/>
                </a:lnTo>
                <a:lnTo>
                  <a:pt x="77922" y="314269"/>
                </a:lnTo>
                <a:lnTo>
                  <a:pt x="78267" y="313906"/>
                </a:lnTo>
                <a:lnTo>
                  <a:pt x="79979" y="313906"/>
                </a:lnTo>
                <a:lnTo>
                  <a:pt x="80317" y="313544"/>
                </a:lnTo>
                <a:lnTo>
                  <a:pt x="82366" y="313544"/>
                </a:lnTo>
                <a:lnTo>
                  <a:pt x="82712" y="313181"/>
                </a:lnTo>
                <a:lnTo>
                  <a:pt x="84078" y="313181"/>
                </a:lnTo>
                <a:lnTo>
                  <a:pt x="84415" y="312827"/>
                </a:lnTo>
                <a:lnTo>
                  <a:pt x="86127" y="312827"/>
                </a:lnTo>
                <a:lnTo>
                  <a:pt x="86473" y="312464"/>
                </a:lnTo>
                <a:lnTo>
                  <a:pt x="88176" y="312464"/>
                </a:lnTo>
                <a:lnTo>
                  <a:pt x="88522" y="312102"/>
                </a:lnTo>
                <a:lnTo>
                  <a:pt x="89888" y="312102"/>
                </a:lnTo>
                <a:lnTo>
                  <a:pt x="90226" y="311739"/>
                </a:lnTo>
                <a:lnTo>
                  <a:pt x="92283" y="311739"/>
                </a:lnTo>
                <a:lnTo>
                  <a:pt x="92621" y="311376"/>
                </a:lnTo>
                <a:lnTo>
                  <a:pt x="93987" y="311376"/>
                </a:lnTo>
                <a:lnTo>
                  <a:pt x="94333" y="311022"/>
                </a:lnTo>
                <a:lnTo>
                  <a:pt x="96036" y="311022"/>
                </a:lnTo>
                <a:lnTo>
                  <a:pt x="96382" y="310660"/>
                </a:lnTo>
                <a:lnTo>
                  <a:pt x="98431" y="310660"/>
                </a:lnTo>
                <a:lnTo>
                  <a:pt x="98777" y="310297"/>
                </a:lnTo>
                <a:lnTo>
                  <a:pt x="100143" y="310297"/>
                </a:lnTo>
                <a:lnTo>
                  <a:pt x="100480" y="309934"/>
                </a:lnTo>
                <a:lnTo>
                  <a:pt x="102192" y="309934"/>
                </a:lnTo>
                <a:lnTo>
                  <a:pt x="102875" y="309580"/>
                </a:lnTo>
                <a:lnTo>
                  <a:pt x="104242" y="309580"/>
                </a:lnTo>
                <a:lnTo>
                  <a:pt x="104587" y="309217"/>
                </a:lnTo>
                <a:lnTo>
                  <a:pt x="106291" y="309217"/>
                </a:lnTo>
                <a:lnTo>
                  <a:pt x="106637" y="308855"/>
                </a:lnTo>
                <a:lnTo>
                  <a:pt x="108340" y="308855"/>
                </a:lnTo>
                <a:lnTo>
                  <a:pt x="108686" y="308492"/>
                </a:lnTo>
                <a:lnTo>
                  <a:pt x="110398" y="308492"/>
                </a:lnTo>
                <a:lnTo>
                  <a:pt x="110735" y="308138"/>
                </a:lnTo>
                <a:lnTo>
                  <a:pt x="112447" y="308138"/>
                </a:lnTo>
                <a:lnTo>
                  <a:pt x="112784" y="307775"/>
                </a:lnTo>
                <a:lnTo>
                  <a:pt x="114150" y="307775"/>
                </a:lnTo>
                <a:lnTo>
                  <a:pt x="208138" y="290816"/>
                </a:lnTo>
                <a:lnTo>
                  <a:pt x="207647" y="279271"/>
                </a:lnTo>
                <a:lnTo>
                  <a:pt x="133294" y="279271"/>
                </a:lnTo>
                <a:lnTo>
                  <a:pt x="133294" y="208914"/>
                </a:lnTo>
                <a:close/>
              </a:path>
              <a:path w="323215" h="320675">
                <a:moveTo>
                  <a:pt x="207109" y="266639"/>
                </a:moveTo>
                <a:lnTo>
                  <a:pt x="133294" y="279271"/>
                </a:lnTo>
                <a:lnTo>
                  <a:pt x="207647" y="279271"/>
                </a:lnTo>
                <a:lnTo>
                  <a:pt x="207109" y="266639"/>
                </a:lnTo>
                <a:close/>
              </a:path>
              <a:path w="323215" h="320675">
                <a:moveTo>
                  <a:pt x="280933" y="211073"/>
                </a:moveTo>
                <a:lnTo>
                  <a:pt x="269847" y="220027"/>
                </a:lnTo>
                <a:lnTo>
                  <a:pt x="257436" y="229206"/>
                </a:lnTo>
                <a:lnTo>
                  <a:pt x="243700" y="238609"/>
                </a:lnTo>
                <a:lnTo>
                  <a:pt x="228639" y="248237"/>
                </a:lnTo>
                <a:lnTo>
                  <a:pt x="268459" y="248237"/>
                </a:lnTo>
                <a:lnTo>
                  <a:pt x="273672" y="244902"/>
                </a:lnTo>
                <a:lnTo>
                  <a:pt x="287321" y="235409"/>
                </a:lnTo>
                <a:lnTo>
                  <a:pt x="300413" y="225510"/>
                </a:lnTo>
                <a:lnTo>
                  <a:pt x="280933" y="211073"/>
                </a:lnTo>
                <a:close/>
              </a:path>
              <a:path w="323215" h="320675">
                <a:moveTo>
                  <a:pt x="319211" y="185098"/>
                </a:moveTo>
                <a:lnTo>
                  <a:pt x="64935" y="185098"/>
                </a:lnTo>
                <a:lnTo>
                  <a:pt x="64935" y="208914"/>
                </a:lnTo>
                <a:lnTo>
                  <a:pt x="319211" y="208914"/>
                </a:lnTo>
                <a:lnTo>
                  <a:pt x="319211" y="185098"/>
                </a:lnTo>
                <a:close/>
              </a:path>
              <a:path w="323215" h="320675">
                <a:moveTo>
                  <a:pt x="152091" y="147571"/>
                </a:moveTo>
                <a:lnTo>
                  <a:pt x="127821" y="147571"/>
                </a:lnTo>
                <a:lnTo>
                  <a:pt x="127821" y="185098"/>
                </a:lnTo>
                <a:lnTo>
                  <a:pt x="152091" y="185098"/>
                </a:lnTo>
                <a:lnTo>
                  <a:pt x="152091" y="147571"/>
                </a:lnTo>
                <a:close/>
              </a:path>
              <a:path w="323215" h="320675">
                <a:moveTo>
                  <a:pt x="246416" y="147571"/>
                </a:moveTo>
                <a:lnTo>
                  <a:pt x="222154" y="147571"/>
                </a:lnTo>
                <a:lnTo>
                  <a:pt x="222154" y="185098"/>
                </a:lnTo>
                <a:lnTo>
                  <a:pt x="246416" y="185098"/>
                </a:lnTo>
                <a:lnTo>
                  <a:pt x="246416" y="147571"/>
                </a:lnTo>
                <a:close/>
              </a:path>
              <a:path w="323215" h="320675">
                <a:moveTo>
                  <a:pt x="305203" y="123756"/>
                </a:moveTo>
                <a:lnTo>
                  <a:pt x="75535" y="123756"/>
                </a:lnTo>
                <a:lnTo>
                  <a:pt x="75535" y="147571"/>
                </a:lnTo>
                <a:lnTo>
                  <a:pt x="305203" y="147571"/>
                </a:lnTo>
                <a:lnTo>
                  <a:pt x="305203" y="123756"/>
                </a:lnTo>
                <a:close/>
              </a:path>
              <a:path w="323215" h="320675">
                <a:moveTo>
                  <a:pt x="152091" y="90200"/>
                </a:moveTo>
                <a:lnTo>
                  <a:pt x="127821" y="90200"/>
                </a:lnTo>
                <a:lnTo>
                  <a:pt x="127821" y="123756"/>
                </a:lnTo>
                <a:lnTo>
                  <a:pt x="152091" y="123756"/>
                </a:lnTo>
                <a:lnTo>
                  <a:pt x="152091" y="90200"/>
                </a:lnTo>
                <a:close/>
              </a:path>
              <a:path w="323215" h="320675">
                <a:moveTo>
                  <a:pt x="246416" y="90200"/>
                </a:moveTo>
                <a:lnTo>
                  <a:pt x="222154" y="90200"/>
                </a:lnTo>
                <a:lnTo>
                  <a:pt x="222154" y="123756"/>
                </a:lnTo>
                <a:lnTo>
                  <a:pt x="246416" y="123756"/>
                </a:lnTo>
                <a:lnTo>
                  <a:pt x="246416" y="90200"/>
                </a:lnTo>
                <a:close/>
              </a:path>
              <a:path w="323215" h="320675">
                <a:moveTo>
                  <a:pt x="298364" y="24177"/>
                </a:moveTo>
                <a:lnTo>
                  <a:pt x="273073" y="24177"/>
                </a:lnTo>
                <a:lnTo>
                  <a:pt x="273073" y="66031"/>
                </a:lnTo>
                <a:lnTo>
                  <a:pt x="298364" y="66031"/>
                </a:lnTo>
                <a:lnTo>
                  <a:pt x="298364" y="241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39512F63-1592-45B0-9BCA-254FFCDFB842}"/>
              </a:ext>
            </a:extLst>
          </p:cNvPr>
          <p:cNvSpPr txBox="1"/>
          <p:nvPr/>
        </p:nvSpPr>
        <p:spPr>
          <a:xfrm>
            <a:off x="1086575" y="8604250"/>
            <a:ext cx="6662801" cy="96334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endParaRPr lang="en-US" altLang="zh-TW" sz="2000" dirty="0" smtClean="0"/>
          </a:p>
          <a:p>
            <a:endParaRPr lang="zh-TW" altLang="en-US" sz="2000" dirty="0" smtClean="0"/>
          </a:p>
          <a:p>
            <a:endParaRPr lang="zh-TW" altLang="en-US" sz="2000" dirty="0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BA5AFA5C-7735-47D9-8C43-AE01BBCD0D75}"/>
              </a:ext>
            </a:extLst>
          </p:cNvPr>
          <p:cNvSpPr txBox="1"/>
          <p:nvPr/>
        </p:nvSpPr>
        <p:spPr>
          <a:xfrm>
            <a:off x="7295748" y="8604250"/>
            <a:ext cx="5808971" cy="103412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dirty="0" smtClean="0">
                <a:latin typeface="Taipei Sans TC Beta" pitchFamily="2" charset="-120"/>
                <a:ea typeface="Taipei Sans TC Beta" pitchFamily="2" charset="-120"/>
              </a:rPr>
              <a:t>AI</a:t>
            </a:r>
            <a:r>
              <a:rPr lang="zh-TW" altLang="en-US" dirty="0">
                <a:latin typeface="Taipei Sans TC Beta" pitchFamily="2" charset="-120"/>
                <a:ea typeface="Taipei Sans TC Beta" pitchFamily="2" charset="-120"/>
              </a:rPr>
              <a:t>在近幾年來迅速崛起</a:t>
            </a:r>
            <a:r>
              <a:rPr lang="zh-TW" altLang="en-US" dirty="0" smtClean="0">
                <a:latin typeface="Taipei Sans TC Beta" pitchFamily="2" charset="-120"/>
                <a:ea typeface="Taipei Sans TC Beta" pitchFamily="2" charset="-120"/>
              </a:rPr>
              <a:t>，每</a:t>
            </a:r>
            <a:r>
              <a:rPr lang="zh-TW" altLang="en-US" dirty="0">
                <a:latin typeface="Taipei Sans TC Beta" pitchFamily="2" charset="-120"/>
                <a:ea typeface="Taipei Sans TC Beta" pitchFamily="2" charset="-120"/>
              </a:rPr>
              <a:t>個行業都想利用深度學習</a:t>
            </a:r>
            <a:r>
              <a:rPr lang="zh-TW" altLang="en-US" dirty="0" smtClean="0">
                <a:latin typeface="Taipei Sans TC Beta" pitchFamily="2" charset="-120"/>
                <a:ea typeface="Taipei Sans TC Beta" pitchFamily="2" charset="-120"/>
              </a:rPr>
              <a:t>的技術</a:t>
            </a:r>
            <a:r>
              <a:rPr lang="zh-TW" altLang="en-US" dirty="0">
                <a:latin typeface="Taipei Sans TC Beta" pitchFamily="2" charset="-120"/>
                <a:ea typeface="Taipei Sans TC Beta" pitchFamily="2" charset="-120"/>
              </a:rPr>
              <a:t>，來提升各行業的營利</a:t>
            </a:r>
            <a:r>
              <a:rPr lang="zh-TW" altLang="en-US" dirty="0" smtClean="0">
                <a:latin typeface="Taipei Sans TC Beta" pitchFamily="2" charset="-120"/>
                <a:ea typeface="Taipei Sans TC Beta" pitchFamily="2" charset="-120"/>
              </a:rPr>
              <a:t>，這</a:t>
            </a:r>
            <a:r>
              <a:rPr lang="zh-TW" altLang="en-US" dirty="0">
                <a:latin typeface="Taipei Sans TC Beta" pitchFamily="2" charset="-120"/>
                <a:ea typeface="Taipei Sans TC Beta" pitchFamily="2" charset="-120"/>
              </a:rPr>
              <a:t>也是讓深度學習快速崛起</a:t>
            </a:r>
            <a:r>
              <a:rPr lang="zh-TW" altLang="en-US" dirty="0" smtClean="0">
                <a:latin typeface="Taipei Sans TC Beta" pitchFamily="2" charset="-120"/>
                <a:ea typeface="Taipei Sans TC Beta" pitchFamily="2" charset="-120"/>
              </a:rPr>
              <a:t>的原因</a:t>
            </a:r>
            <a:r>
              <a:rPr lang="zh-TW" altLang="en-US" dirty="0">
                <a:latin typeface="Taipei Sans TC Beta" pitchFamily="2" charset="-120"/>
                <a:ea typeface="Taipei Sans TC Beta" pitchFamily="2" charset="-120"/>
              </a:rPr>
              <a:t>。</a:t>
            </a:r>
            <a:r>
              <a:rPr lang="zh-TW" altLang="en-US" dirty="0" smtClean="0">
                <a:latin typeface="Taipei Sans TC Beta" pitchFamily="2" charset="-120"/>
                <a:ea typeface="Taipei Sans TC Beta" pitchFamily="2" charset="-120"/>
              </a:rPr>
              <a:t>本專</a:t>
            </a:r>
            <a:r>
              <a:rPr lang="zh-TW" altLang="en-US" dirty="0">
                <a:latin typeface="Taipei Sans TC Beta" pitchFamily="2" charset="-120"/>
                <a:ea typeface="Taipei Sans TC Beta" pitchFamily="2" charset="-120"/>
              </a:rPr>
              <a:t>題</a:t>
            </a:r>
            <a:r>
              <a:rPr lang="zh-TW" altLang="en-US" dirty="0" smtClean="0">
                <a:latin typeface="Taipei Sans TC Beta" pitchFamily="2" charset="-120"/>
                <a:ea typeface="Taipei Sans TC Beta" pitchFamily="2" charset="-120"/>
              </a:rPr>
              <a:t>分別</a:t>
            </a:r>
            <a:r>
              <a:rPr lang="zh-TW" altLang="en-US" dirty="0">
                <a:latin typeface="Taipei Sans TC Beta" pitchFamily="2" charset="-120"/>
                <a:ea typeface="Taipei Sans TC Beta" pitchFamily="2" charset="-120"/>
              </a:rPr>
              <a:t>利用</a:t>
            </a:r>
            <a:r>
              <a:rPr lang="zh-TW" altLang="en-US" dirty="0" smtClean="0">
                <a:latin typeface="Taipei Sans TC Beta" pitchFamily="2" charset="-120"/>
                <a:ea typeface="Taipei Sans TC Beta" pitchFamily="2" charset="-120"/>
              </a:rPr>
              <a:t>爬蟲</a:t>
            </a:r>
            <a:r>
              <a:rPr lang="en-US" altLang="zh-TW" dirty="0" smtClean="0">
                <a:latin typeface="Taipei Sans TC Beta" pitchFamily="2" charset="-120"/>
                <a:ea typeface="Taipei Sans TC Beta" pitchFamily="2" charset="-120"/>
              </a:rPr>
              <a:t>(</a:t>
            </a:r>
            <a:r>
              <a:rPr lang="en-US" altLang="zh-TW" dirty="0">
                <a:latin typeface="Taipei Sans TC Beta" pitchFamily="2" charset="-120"/>
                <a:ea typeface="Taipei Sans TC Beta" pitchFamily="2" charset="-120"/>
              </a:rPr>
              <a:t>web crawler)</a:t>
            </a:r>
            <a:r>
              <a:rPr lang="zh-TW" altLang="en-US" dirty="0" smtClean="0">
                <a:latin typeface="Taipei Sans TC Beta" pitchFamily="2" charset="-120"/>
                <a:ea typeface="Taipei Sans TC Beta" pitchFamily="2" charset="-120"/>
              </a:rPr>
              <a:t>技術</a:t>
            </a:r>
            <a:endParaRPr lang="en-US" altLang="zh-TW" dirty="0" smtClean="0">
              <a:latin typeface="Taipei Sans TC Beta" pitchFamily="2" charset="-120"/>
              <a:ea typeface="Taipei Sans TC Beta" pitchFamily="2" charset="-120"/>
            </a:endParaRPr>
          </a:p>
          <a:p>
            <a:pPr algn="just"/>
            <a:r>
              <a:rPr lang="zh-TW" altLang="en-US" dirty="0" smtClean="0">
                <a:latin typeface="Taipei Sans TC Beta" pitchFamily="2" charset="-120"/>
                <a:ea typeface="Taipei Sans TC Beta" pitchFamily="2" charset="-120"/>
              </a:rPr>
              <a:t>、資料的前處理、結巴中文斷詞法來訓練電腦。經過多次的訓練及大量的訓練資料，實驗結果顯示新聞分類的準確率為</a:t>
            </a:r>
            <a:r>
              <a:rPr lang="en-US" altLang="zh-TW" dirty="0" smtClean="0">
                <a:latin typeface="Taipei Sans TC Beta" pitchFamily="2" charset="-120"/>
                <a:ea typeface="Taipei Sans TC Beta" pitchFamily="2" charset="-120"/>
              </a:rPr>
              <a:t>97.42%</a:t>
            </a:r>
            <a:r>
              <a:rPr lang="zh-TW" altLang="en-US" dirty="0" smtClean="0">
                <a:latin typeface="Taipei Sans TC Beta" pitchFamily="2" charset="-120"/>
                <a:ea typeface="Taipei Sans TC Beta" pitchFamily="2" charset="-120"/>
              </a:rPr>
              <a:t>。除了可以協助新聞從業人員做新聞分類判斷，減少人力消耗之外；</a:t>
            </a:r>
            <a:endParaRPr lang="en-US" altLang="zh-TW" dirty="0" smtClean="0">
              <a:latin typeface="Taipei Sans TC Beta" pitchFamily="2" charset="-120"/>
              <a:ea typeface="Taipei Sans TC Beta" pitchFamily="2" charset="-120"/>
            </a:endParaRPr>
          </a:p>
          <a:p>
            <a:pPr algn="just"/>
            <a:r>
              <a:rPr lang="zh-TW" altLang="en-US" dirty="0" smtClean="0">
                <a:latin typeface="Taipei Sans TC Beta" pitchFamily="2" charset="-120"/>
                <a:ea typeface="Taipei Sans TC Beta" pitchFamily="2" charset="-120"/>
              </a:rPr>
              <a:t>亦可以</a:t>
            </a:r>
            <a:r>
              <a:rPr lang="zh-TW" altLang="en-US" dirty="0">
                <a:latin typeface="Taipei Sans TC Beta" pitchFamily="2" charset="-120"/>
                <a:ea typeface="Taipei Sans TC Beta" pitchFamily="2" charset="-120"/>
              </a:rPr>
              <a:t>為社群網路提供自</a:t>
            </a:r>
            <a:r>
              <a:rPr lang="zh-TW" altLang="en-US" dirty="0" smtClean="0">
                <a:latin typeface="Taipei Sans TC Beta" pitchFamily="2" charset="-120"/>
                <a:ea typeface="Taipei Sans TC Beta" pitchFamily="2" charset="-120"/>
              </a:rPr>
              <a:t>有的</a:t>
            </a:r>
            <a:endParaRPr lang="en-US" altLang="zh-TW" dirty="0" smtClean="0">
              <a:latin typeface="Taipei Sans TC Beta" pitchFamily="2" charset="-120"/>
              <a:ea typeface="Taipei Sans TC Beta" pitchFamily="2" charset="-120"/>
            </a:endParaRPr>
          </a:p>
          <a:p>
            <a:pPr algn="just"/>
            <a:r>
              <a:rPr lang="zh-TW" altLang="en-US" dirty="0" smtClean="0">
                <a:latin typeface="Taipei Sans TC Beta" pitchFamily="2" charset="-120"/>
                <a:ea typeface="Taipei Sans TC Beta" pitchFamily="2" charset="-120"/>
              </a:rPr>
              <a:t>新聞</a:t>
            </a:r>
            <a:r>
              <a:rPr lang="zh-TW" altLang="en-US" dirty="0">
                <a:latin typeface="Taipei Sans TC Beta" pitchFamily="2" charset="-120"/>
                <a:ea typeface="Taipei Sans TC Beta" pitchFamily="2" charset="-120"/>
              </a:rPr>
              <a:t>分類系統，將來自</a:t>
            </a:r>
            <a:r>
              <a:rPr lang="zh-TW" altLang="en-US" dirty="0" smtClean="0">
                <a:latin typeface="Taipei Sans TC Beta" pitchFamily="2" charset="-120"/>
                <a:ea typeface="Taipei Sans TC Beta" pitchFamily="2" charset="-120"/>
              </a:rPr>
              <a:t>不同媒</a:t>
            </a:r>
            <a:endParaRPr lang="en-US" altLang="zh-TW" dirty="0" smtClean="0">
              <a:latin typeface="Taipei Sans TC Beta" pitchFamily="2" charset="-120"/>
              <a:ea typeface="Taipei Sans TC Beta" pitchFamily="2" charset="-120"/>
            </a:endParaRPr>
          </a:p>
          <a:p>
            <a:pPr algn="just"/>
            <a:r>
              <a:rPr lang="zh-TW" altLang="en-US" dirty="0" smtClean="0">
                <a:latin typeface="Taipei Sans TC Beta" pitchFamily="2" charset="-120"/>
                <a:ea typeface="Taipei Sans TC Beta" pitchFamily="2" charset="-120"/>
              </a:rPr>
              <a:t>體的</a:t>
            </a:r>
            <a:r>
              <a:rPr lang="zh-TW" altLang="en-US" dirty="0">
                <a:latin typeface="Taipei Sans TC Beta" pitchFamily="2" charset="-120"/>
                <a:ea typeface="Taipei Sans TC Beta" pitchFamily="2" charset="-120"/>
              </a:rPr>
              <a:t>新聞資料分類，更精</a:t>
            </a:r>
            <a:r>
              <a:rPr lang="zh-TW" altLang="en-US" dirty="0" smtClean="0">
                <a:latin typeface="Taipei Sans TC Beta" pitchFamily="2" charset="-120"/>
                <a:ea typeface="Taipei Sans TC Beta" pitchFamily="2" charset="-120"/>
              </a:rPr>
              <a:t>準地</a:t>
            </a:r>
            <a:endParaRPr lang="en-US" altLang="zh-TW" dirty="0" smtClean="0">
              <a:latin typeface="Taipei Sans TC Beta" pitchFamily="2" charset="-120"/>
              <a:ea typeface="Taipei Sans TC Beta" pitchFamily="2" charset="-120"/>
            </a:endParaRPr>
          </a:p>
          <a:p>
            <a:pPr algn="just"/>
            <a:r>
              <a:rPr lang="zh-TW" altLang="en-US" dirty="0" smtClean="0">
                <a:latin typeface="Taipei Sans TC Beta" pitchFamily="2" charset="-120"/>
                <a:ea typeface="Taipei Sans TC Beta" pitchFamily="2" charset="-120"/>
              </a:rPr>
              <a:t>推薦</a:t>
            </a:r>
            <a:r>
              <a:rPr lang="zh-TW" altLang="en-US" dirty="0">
                <a:latin typeface="Taipei Sans TC Beta" pitchFamily="2" charset="-120"/>
                <a:ea typeface="Taipei Sans TC Beta" pitchFamily="2" charset="-120"/>
              </a:rPr>
              <a:t>相關新聞給使用者。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/>
          </a:p>
        </p:txBody>
      </p:sp>
      <p:sp>
        <p:nvSpPr>
          <p:cNvPr id="38" name="object 3">
            <a:extLst>
              <a:ext uri="{FF2B5EF4-FFF2-40B4-BE49-F238E27FC236}">
                <a16:creationId xmlns:a16="http://schemas.microsoft.com/office/drawing/2014/main" id="{43BC0840-EEF1-4972-954E-DA9F6AE374FB}"/>
              </a:ext>
            </a:extLst>
          </p:cNvPr>
          <p:cNvSpPr/>
          <p:nvPr/>
        </p:nvSpPr>
        <p:spPr>
          <a:xfrm>
            <a:off x="1086576" y="5215050"/>
            <a:ext cx="12026900" cy="2971799"/>
          </a:xfrm>
          <a:custGeom>
            <a:avLst/>
            <a:gdLst/>
            <a:ahLst/>
            <a:cxnLst/>
            <a:rect l="l" t="t" r="r" b="b"/>
            <a:pathLst>
              <a:path w="12026900" h="2284729">
                <a:moveTo>
                  <a:pt x="12026400" y="2284512"/>
                </a:moveTo>
                <a:lnTo>
                  <a:pt x="0" y="2284512"/>
                </a:lnTo>
                <a:lnTo>
                  <a:pt x="0" y="0"/>
                </a:lnTo>
                <a:lnTo>
                  <a:pt x="12026400" y="0"/>
                </a:lnTo>
                <a:lnTo>
                  <a:pt x="12026400" y="2284512"/>
                </a:lnTo>
                <a:close/>
              </a:path>
            </a:pathLst>
          </a:custGeom>
          <a:ln w="92764">
            <a:solidFill>
              <a:srgbClr val="F270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D995D9AF-75D9-44D1-A04F-D6A5DDD15B05}"/>
              </a:ext>
            </a:extLst>
          </p:cNvPr>
          <p:cNvSpPr txBox="1">
            <a:spLocks/>
          </p:cNvSpPr>
          <p:nvPr/>
        </p:nvSpPr>
        <p:spPr>
          <a:xfrm>
            <a:off x="1100349" y="5224314"/>
            <a:ext cx="2409664" cy="509114"/>
          </a:xfrm>
          <a:prstGeom prst="rect">
            <a:avLst/>
          </a:prstGeom>
          <a:solidFill>
            <a:srgbClr val="F27068"/>
          </a:solidFill>
        </p:spPr>
        <p:txBody>
          <a:bodyPr vert="horz" wrap="square" lIns="0" tIns="16510" rIns="0" bIns="0" rtlCol="0">
            <a:spAutoFit/>
          </a:bodyPr>
          <a:lstStyle>
            <a:lvl1pPr>
              <a:defRPr sz="112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zh-TW" altLang="en-US" sz="3200" kern="0" spc="15" dirty="0">
                <a:latin typeface="Taipei Sans TC Beta" pitchFamily="2" charset="-120"/>
                <a:ea typeface="Taipei Sans TC Beta" pitchFamily="2" charset="-120"/>
              </a:rPr>
              <a:t>摘要</a:t>
            </a:r>
          </a:p>
        </p:txBody>
      </p:sp>
      <p:pic>
        <p:nvPicPr>
          <p:cNvPr id="49" name="圖片 48">
            <a:extLst>
              <a:ext uri="{FF2B5EF4-FFF2-40B4-BE49-F238E27FC236}">
                <a16:creationId xmlns:a16="http://schemas.microsoft.com/office/drawing/2014/main" id="{CC0E432D-48BC-4E5C-BC55-C0C6CB9CD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71" y="9179264"/>
            <a:ext cx="4741057" cy="6282986"/>
          </a:xfrm>
          <a:prstGeom prst="rect">
            <a:avLst/>
          </a:prstGeom>
        </p:spPr>
      </p:pic>
      <p:pic>
        <p:nvPicPr>
          <p:cNvPr id="50" name="內容版面配置區 3">
            <a:extLst>
              <a:ext uri="{FF2B5EF4-FFF2-40B4-BE49-F238E27FC236}">
                <a16:creationId xmlns:a16="http://schemas.microsoft.com/office/drawing/2014/main" id="{2C906343-D8BA-4E23-95F1-0C8684C6A2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452"/>
          <a:stretch/>
        </p:blipFill>
        <p:spPr>
          <a:xfrm>
            <a:off x="1890325" y="16683569"/>
            <a:ext cx="3937308" cy="2741081"/>
          </a:xfrm>
          <a:prstGeom prst="rect">
            <a:avLst/>
          </a:prstGeom>
        </p:spPr>
      </p:pic>
      <p:sp>
        <p:nvSpPr>
          <p:cNvPr id="51" name="文字方塊 50">
            <a:extLst>
              <a:ext uri="{FF2B5EF4-FFF2-40B4-BE49-F238E27FC236}">
                <a16:creationId xmlns:a16="http://schemas.microsoft.com/office/drawing/2014/main" id="{5DB80600-0066-454A-8746-6932E7B5C072}"/>
              </a:ext>
            </a:extLst>
          </p:cNvPr>
          <p:cNvSpPr txBox="1"/>
          <p:nvPr/>
        </p:nvSpPr>
        <p:spPr>
          <a:xfrm>
            <a:off x="3838476" y="16254023"/>
            <a:ext cx="980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rgbClr val="FF0000"/>
                </a:solidFill>
              </a:rPr>
              <a:t>RELU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F5A76961-ACF3-4223-97C6-D3FB323E139D}"/>
              </a:ext>
            </a:extLst>
          </p:cNvPr>
          <p:cNvSpPr txBox="1"/>
          <p:nvPr/>
        </p:nvSpPr>
        <p:spPr>
          <a:xfrm>
            <a:off x="4973159" y="16254023"/>
            <a:ext cx="896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err="1" smtClean="0">
                <a:solidFill>
                  <a:srgbClr val="FF0000"/>
                </a:solidFill>
              </a:rPr>
              <a:t>Softmax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7098" y="11487785"/>
            <a:ext cx="5709683" cy="3212465"/>
          </a:xfrm>
          <a:prstGeom prst="rect">
            <a:avLst/>
          </a:prstGeom>
        </p:spPr>
      </p:pic>
      <p:sp>
        <p:nvSpPr>
          <p:cNvPr id="43" name="object 3">
            <a:extLst>
              <a:ext uri="{FF2B5EF4-FFF2-40B4-BE49-F238E27FC236}">
                <a16:creationId xmlns:a16="http://schemas.microsoft.com/office/drawing/2014/main" id="{43BC0840-EEF1-4972-954E-DA9F6AE374FB}"/>
              </a:ext>
            </a:extLst>
          </p:cNvPr>
          <p:cNvSpPr/>
          <p:nvPr/>
        </p:nvSpPr>
        <p:spPr>
          <a:xfrm>
            <a:off x="1086576" y="8360040"/>
            <a:ext cx="5808970" cy="11217010"/>
          </a:xfrm>
          <a:custGeom>
            <a:avLst/>
            <a:gdLst/>
            <a:ahLst/>
            <a:cxnLst/>
            <a:rect l="l" t="t" r="r" b="b"/>
            <a:pathLst>
              <a:path w="12026900" h="2284729">
                <a:moveTo>
                  <a:pt x="12026400" y="2284512"/>
                </a:moveTo>
                <a:lnTo>
                  <a:pt x="0" y="2284512"/>
                </a:lnTo>
                <a:lnTo>
                  <a:pt x="0" y="0"/>
                </a:lnTo>
                <a:lnTo>
                  <a:pt x="12026400" y="0"/>
                </a:lnTo>
                <a:lnTo>
                  <a:pt x="12026400" y="2284512"/>
                </a:lnTo>
                <a:close/>
              </a:path>
            </a:pathLst>
          </a:custGeom>
          <a:ln w="92764">
            <a:solidFill>
              <a:srgbClr val="F270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5">
            <a:extLst>
              <a:ext uri="{FF2B5EF4-FFF2-40B4-BE49-F238E27FC236}">
                <a16:creationId xmlns:a16="http://schemas.microsoft.com/office/drawing/2014/main" id="{D995D9AF-75D9-44D1-A04F-D6A5DDD15B05}"/>
              </a:ext>
            </a:extLst>
          </p:cNvPr>
          <p:cNvSpPr txBox="1">
            <a:spLocks/>
          </p:cNvSpPr>
          <p:nvPr/>
        </p:nvSpPr>
        <p:spPr>
          <a:xfrm>
            <a:off x="1133439" y="8400798"/>
            <a:ext cx="2409664" cy="509114"/>
          </a:xfrm>
          <a:prstGeom prst="rect">
            <a:avLst/>
          </a:prstGeom>
          <a:solidFill>
            <a:srgbClr val="F27068"/>
          </a:solidFill>
        </p:spPr>
        <p:txBody>
          <a:bodyPr vert="horz" wrap="square" lIns="0" tIns="16510" rIns="0" bIns="0" rtlCol="0">
            <a:spAutoFit/>
          </a:bodyPr>
          <a:lstStyle>
            <a:lvl1pPr>
              <a:defRPr sz="112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zh-TW" altLang="en-US" sz="3200" kern="0" spc="15" dirty="0">
                <a:latin typeface="Taipei Sans TC Beta" pitchFamily="2" charset="-120"/>
                <a:ea typeface="Taipei Sans TC Beta" pitchFamily="2" charset="-120"/>
              </a:rPr>
              <a:t>系統架構圖</a:t>
            </a:r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D995D9AF-75D9-44D1-A04F-D6A5DDD15B05}"/>
              </a:ext>
            </a:extLst>
          </p:cNvPr>
          <p:cNvSpPr txBox="1">
            <a:spLocks/>
          </p:cNvSpPr>
          <p:nvPr/>
        </p:nvSpPr>
        <p:spPr>
          <a:xfrm>
            <a:off x="1122551" y="15690850"/>
            <a:ext cx="2409664" cy="509114"/>
          </a:xfrm>
          <a:prstGeom prst="rect">
            <a:avLst/>
          </a:prstGeom>
          <a:solidFill>
            <a:srgbClr val="F27068"/>
          </a:solidFill>
        </p:spPr>
        <p:txBody>
          <a:bodyPr vert="horz" wrap="square" lIns="0" tIns="16510" rIns="0" bIns="0" rtlCol="0">
            <a:spAutoFit/>
          </a:bodyPr>
          <a:lstStyle>
            <a:lvl1pPr>
              <a:defRPr sz="112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en-US" altLang="zh-TW" sz="3200" kern="0" spc="15" dirty="0">
                <a:latin typeface="Taipei Sans TC Beta" pitchFamily="2" charset="-120"/>
                <a:ea typeface="Taipei Sans TC Beta" pitchFamily="2" charset="-120"/>
              </a:rPr>
              <a:t>NLP</a:t>
            </a:r>
            <a:r>
              <a:rPr lang="zh-TW" altLang="en-US" sz="3200" kern="0" spc="15" dirty="0">
                <a:latin typeface="Taipei Sans TC Beta" pitchFamily="2" charset="-120"/>
                <a:ea typeface="Taipei Sans TC Beta" pitchFamily="2" charset="-120"/>
              </a:rPr>
              <a:t>模型</a:t>
            </a:r>
          </a:p>
        </p:txBody>
      </p:sp>
      <p:sp>
        <p:nvSpPr>
          <p:cNvPr id="47" name="object 5">
            <a:extLst>
              <a:ext uri="{FF2B5EF4-FFF2-40B4-BE49-F238E27FC236}">
                <a16:creationId xmlns:a16="http://schemas.microsoft.com/office/drawing/2014/main" id="{D995D9AF-75D9-44D1-A04F-D6A5DDD15B05}"/>
              </a:ext>
            </a:extLst>
          </p:cNvPr>
          <p:cNvSpPr txBox="1">
            <a:spLocks/>
          </p:cNvSpPr>
          <p:nvPr/>
        </p:nvSpPr>
        <p:spPr>
          <a:xfrm>
            <a:off x="7295748" y="10838336"/>
            <a:ext cx="2409664" cy="509114"/>
          </a:xfrm>
          <a:prstGeom prst="rect">
            <a:avLst/>
          </a:prstGeom>
          <a:solidFill>
            <a:srgbClr val="F27068"/>
          </a:solidFill>
        </p:spPr>
        <p:txBody>
          <a:bodyPr vert="horz" wrap="square" lIns="0" tIns="16510" rIns="0" bIns="0" rtlCol="0">
            <a:spAutoFit/>
          </a:bodyPr>
          <a:lstStyle>
            <a:lvl1pPr>
              <a:defRPr sz="112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zh-TW" altLang="en-US" sz="3200" kern="0" spc="15" dirty="0">
                <a:latin typeface="Taipei Sans TC Beta" pitchFamily="2" charset="-120"/>
                <a:ea typeface="Taipei Sans TC Beta" pitchFamily="2" charset="-120"/>
              </a:rPr>
              <a:t>網路介面</a:t>
            </a:r>
          </a:p>
        </p:txBody>
      </p:sp>
      <p:sp>
        <p:nvSpPr>
          <p:cNvPr id="48" name="object 3">
            <a:extLst>
              <a:ext uri="{FF2B5EF4-FFF2-40B4-BE49-F238E27FC236}">
                <a16:creationId xmlns:a16="http://schemas.microsoft.com/office/drawing/2014/main" id="{43BC0840-EEF1-4972-954E-DA9F6AE374FB}"/>
              </a:ext>
            </a:extLst>
          </p:cNvPr>
          <p:cNvSpPr/>
          <p:nvPr/>
        </p:nvSpPr>
        <p:spPr>
          <a:xfrm>
            <a:off x="7267844" y="8360040"/>
            <a:ext cx="5851256" cy="11217010"/>
          </a:xfrm>
          <a:custGeom>
            <a:avLst/>
            <a:gdLst/>
            <a:ahLst/>
            <a:cxnLst/>
            <a:rect l="l" t="t" r="r" b="b"/>
            <a:pathLst>
              <a:path w="12026900" h="2284729">
                <a:moveTo>
                  <a:pt x="12026400" y="2284512"/>
                </a:moveTo>
                <a:lnTo>
                  <a:pt x="0" y="2284512"/>
                </a:lnTo>
                <a:lnTo>
                  <a:pt x="0" y="0"/>
                </a:lnTo>
                <a:lnTo>
                  <a:pt x="12026400" y="0"/>
                </a:lnTo>
                <a:lnTo>
                  <a:pt x="12026400" y="2284512"/>
                </a:lnTo>
                <a:close/>
              </a:path>
            </a:pathLst>
          </a:custGeom>
          <a:ln w="92764">
            <a:solidFill>
              <a:srgbClr val="F270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">
            <a:extLst>
              <a:ext uri="{FF2B5EF4-FFF2-40B4-BE49-F238E27FC236}">
                <a16:creationId xmlns:a16="http://schemas.microsoft.com/office/drawing/2014/main" id="{D995D9AF-75D9-44D1-A04F-D6A5DDD15B05}"/>
              </a:ext>
            </a:extLst>
          </p:cNvPr>
          <p:cNvSpPr txBox="1">
            <a:spLocks/>
          </p:cNvSpPr>
          <p:nvPr/>
        </p:nvSpPr>
        <p:spPr>
          <a:xfrm>
            <a:off x="7251700" y="14953136"/>
            <a:ext cx="2409664" cy="509114"/>
          </a:xfrm>
          <a:prstGeom prst="rect">
            <a:avLst/>
          </a:prstGeom>
          <a:solidFill>
            <a:srgbClr val="F27068"/>
          </a:solidFill>
        </p:spPr>
        <p:txBody>
          <a:bodyPr vert="horz" wrap="square" lIns="0" tIns="16510" rIns="0" bIns="0" rtlCol="0">
            <a:spAutoFit/>
          </a:bodyPr>
          <a:lstStyle>
            <a:lvl1pPr>
              <a:defRPr sz="112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zh-TW" altLang="en-US" sz="3200" kern="0" spc="15" dirty="0">
                <a:latin typeface="Taipei Sans TC Beta" pitchFamily="2" charset="-120"/>
                <a:ea typeface="Taipei Sans TC Beta" pitchFamily="2" charset="-120"/>
              </a:rPr>
              <a:t>結論</a:t>
            </a:r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10877578" y="17339151"/>
            <a:ext cx="2179201" cy="2175090"/>
          </a:xfrm>
          <a:prstGeom prst="rect">
            <a:avLst/>
          </a:prstGeom>
        </p:spPr>
      </p:pic>
      <p:pic>
        <p:nvPicPr>
          <p:cNvPr id="41" name="圖片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5160" y="8574826"/>
            <a:ext cx="5274042" cy="2187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338</Words>
  <Application>Microsoft Office PowerPoint</Application>
  <PresentationFormat>自訂</PresentationFormat>
  <Paragraphs>75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Malgun Gothic</vt:lpstr>
      <vt:lpstr>SimSun</vt:lpstr>
      <vt:lpstr>Taipei Sans TC Beta</vt:lpstr>
      <vt:lpstr>微軟正黑體</vt:lpstr>
      <vt:lpstr>新細明體</vt:lpstr>
      <vt:lpstr>Arial</vt:lpstr>
      <vt:lpstr>Calibri</vt:lpstr>
      <vt:lpstr>Office Theme</vt:lpstr>
      <vt:lpstr>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2019專題海報底圖_溫暖橘</dc:title>
  <dc:creator>A</dc:creator>
  <cp:lastModifiedBy>C404</cp:lastModifiedBy>
  <cp:revision>17</cp:revision>
  <dcterms:created xsi:type="dcterms:W3CDTF">2019-11-27T16:37:59Z</dcterms:created>
  <dcterms:modified xsi:type="dcterms:W3CDTF">2019-11-28T03:40:59Z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2019-11-18T00:00:00Z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2019-11-27T00:00:00Z</vt:filetime>
  </property>
</Properties>
</file>